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6" r:id="rId2"/>
  </p:sldMasterIdLst>
  <p:notesMasterIdLst>
    <p:notesMasterId r:id="rId12"/>
  </p:notesMasterIdLst>
  <p:sldIdLst>
    <p:sldId id="256" r:id="rId3"/>
    <p:sldId id="267" r:id="rId4"/>
    <p:sldId id="268" r:id="rId5"/>
    <p:sldId id="284" r:id="rId6"/>
    <p:sldId id="274" r:id="rId7"/>
    <p:sldId id="275" r:id="rId8"/>
    <p:sldId id="28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4272A46-2D1F-4710-88B4-82C08C3AF3DE}">
          <p14:sldIdLst>
            <p14:sldId id="256"/>
            <p14:sldId id="267"/>
          </p14:sldIdLst>
        </p14:section>
        <p14:section name="Design" id="{BBB6627F-6289-4161-9A7C-6C3CE5AA1950}">
          <p14:sldIdLst>
            <p14:sldId id="268"/>
          </p14:sldIdLst>
        </p14:section>
        <p14:section name="Phase 1" id="{87663CE8-512F-4B22-928B-CDA66B03F9A8}">
          <p14:sldIdLst>
            <p14:sldId id="284"/>
            <p14:sldId id="274"/>
          </p14:sldIdLst>
        </p14:section>
        <p14:section name="Phase 2" id="{CE934F67-57D6-4319-AF43-7CE3E6D72559}">
          <p14:sldIdLst>
            <p14:sldId id="275"/>
          </p14:sldIdLst>
        </p14:section>
        <p14:section name="Phase 3" id="{94D821FF-A3F6-4205-88DB-B2F2C812EFE8}">
          <p14:sldIdLst>
            <p14:sldId id="283"/>
          </p14:sldIdLst>
        </p14:section>
        <p14:section name="BOM" id="{3550A6CB-F8D6-4DEE-83ED-47EEDEC62DF7}">
          <p14:sldIdLst>
            <p14:sldId id="264"/>
          </p14:sldIdLst>
        </p14:section>
        <p14:section name="Schedule" id="{D1CA1E31-4CCD-4E6A-A7C3-E5C6C97A6392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FED"/>
    <a:srgbClr val="B3FFD2"/>
    <a:srgbClr val="9B6BFA"/>
    <a:srgbClr val="CB44FC"/>
    <a:srgbClr val="FA9191"/>
    <a:srgbClr val="FF0DB6"/>
    <a:srgbClr val="E9EBF5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025B82-5FDF-486C-9D2E-2E9F2EC6BB20}" v="11" dt="2022-12-31T05:14:41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233 587 9944 0 0,'-1'0'83'0'0,"-4"-1"2"0"0,-9-7 29 0 0,3-6 61 0 0,1 0 0 0 0,0-1 0 0 0,1 0 0 0 0,-11-26 0 0 0,-24-73 899 0 0,18 43-873 0 0,-57-153 2168 0 0,146 369-1960 0 0,2 3-51 0 0,-43-92-233 0 0,65 177 632 0 0,-106-273-362 0 0,-22-110-197 0 0,21 68-85 0 0,-4 1 1 0 0,-55-126-1 0 0,68 188-54 0 0,11 19-28 0 0,5 9 98 0 0,52 136 140 0 0,66 263-1 0 0,-122-404-261 0 0,0 0 2 0 0,0-1 0 0 0,0 1 1 0 0,0-1-1 0 0,-1 1 0 0 0,0 0 1 0 0,1-1-1 0 0,-1 1 1 0 0,0-1-1 0 0,0 1 0 0 0,-1 0 1 0 0,-1 5-1 0 0,2-9-7 0 0,0 0-1 0 0,0 0 0 0 0,0 0 1 0 0,0 1-1 0 0,-1-1 1 0 0,1 0-1 0 0,0 0 1 0 0,0 0-1 0 0,-1 0 1 0 0,1 0-1 0 0,0 0 0 0 0,0 1 1 0 0,-1-1-1 0 0,1 0 1 0 0,0 0-1 0 0,0 0 1 0 0,-1 0-1 0 0,1 0 0 0 0,0 0 1 0 0,0 0-1 0 0,-1 0 1 0 0,1 0-1 0 0,0 0 1 0 0,0 0-1 0 0,-1 0 1 0 0,1-1-1 0 0,0 1 0 0 0,0 0 1 0 0,-1 0-1 0 0,1 0 1 0 0,0 0-1 0 0,0 0 1 0 0,0 0-1 0 0,-1-1 0 0 0,1 1 1 0 0,0 0-1 0 0,0 0 1 0 0,0 0-1 0 0,-1 0 1 0 0,1-1-1 0 0,0 1 1 0 0,0 0-1 0 0,0 0 0 0 0,0-1 1 0 0,0 1-1 0 0,-1 0 1 0 0,1 0-1 0 0,0 0 1 0 0,0-1-1 0 0,0 1 1 0 0,0 0-1 0 0,0-1 0 0 0,-9-15 29 0 0,8 14-27 0 0,-10-23 42 0 0,2-1-1 0 0,1 0 0 0 0,1 0 0 0 0,-6-47 0 0 0,2 13-1 0 0,10 57-40 0 0,-20-97 200 0 0,-49-147-1 0 0,66 232-91 0 0,10 17-3 0 0,11 22-21 0 0,1 16-11 0 0,-1 1-1 0 0,18 72 1 0 0,10 88 110 0 0,-38-161-89 0 0,3 68-1 0 0,-12-93-37 0 0,-5-20 43 0 0,-5-23-16 0 0,-25-124 90 0 0,12 38-77 0 0,2 35-26 0 0,-16-69 124 0 0,39 147-192 0 0,0-1 0 0 0,-1 1-1 0 0,1-1 1 0 0,0 1-1 0 0,0 0 1 0 0,0-1-1 0 0,0 1 1 0 0,0-1 0 0 0,0 1-1 0 0,0-1 1 0 0,1 1-1 0 0,-1-1 1 0 0,0 1 0 0 0,1 0-1 0 0,0-3 1 0 0,11 17 49 0 0,15 32-9 0 0,-3 0 0 0 0,27 70-1 0 0,-43-94-32 0 0,18 39 21 0 0,-3 2 0 0 0,-3 0 0 0 0,14 76 0 0 0,-36-118-10 0 0,-3-18-9 0 0,-2-12-7 0 0,-101-305 41 0 0,53 140-34 0 0,42 137-11 0 0,2 9 4 0 0,-10-45-1 0 0,37 107-6 0 0,53 214 1 0 0,-39-130-3 0 0,-30-115 2 0 0,18 74-8 0 0,-17-66 7 0 0,1-1-1 0 0,-2 1 1 0 0,1-1 0 0 0,-1 1-1 0 0,0-1 1 0 0,-3 11 0 0 0,3-19 0 0 0,0-1 0 0 0,1 0 0 0 0,-1 1 1 0 0,0-1-1 0 0,0 0 0 0 0,0 0 0 0 0,0 1 0 0 0,0-1 1 0 0,-1 0-1 0 0,1 1 0 0 0,0-1 0 0 0,0 0 0 0 0,0 0 1 0 0,0 1-1 0 0,0-1 0 0 0,0 0 0 0 0,0 0 0 0 0,0 1 1 0 0,-1-1-1 0 0,1 0 0 0 0,0 0 0 0 0,0 1 0 0 0,0-1 1 0 0,-1 0-1 0 0,1 0 0 0 0,0 0 0 0 0,0 1 1 0 0,-1-1-1 0 0,1 0 0 0 0,0 0 0 0 0,0 0 0 0 0,-1 0 1 0 0,1 0-1 0 0,0 0 0 0 0,0 1 0 0 0,-1-1 0 0 0,1 0 1 0 0,0 0-1 0 0,-1 0 0 0 0,-8-11-19 0 0,-3-19 2 0 0,-60-240-65 0 0,14 44 22 0 0,54 212 51 0 0,-1 0-1 0 0,-9-18 0 0 0,12 28 10 0 0,18 30-6 0 0,24 69 26 0 0,-4 2-1 0 0,39 170 0 0 0,-72-256-16 0 0,-1-5 2 0 0,0 0 0 0 0,-1 0 0 0 0,0 0 0 0 0,0 0 0 0 0,-1 0 0 0 0,1 0 1 0 0,-2 9-1 0 0,1-15-4 0 0,0 0 1 0 0,0 0-1 0 0,0 1 0 0 0,0-1 1 0 0,0 0-1 0 0,0 0 1 0 0,0 0-1 0 0,0 1 0 0 0,0-1 1 0 0,0 0-1 0 0,0 0 1 0 0,0 0-1 0 0,0 1 0 0 0,0-1 1 0 0,0 0-1 0 0,0 0 1 0 0,0 0-1 0 0,0 0 1 0 0,-1 1-1 0 0,1-1 0 0 0,0 0 1 0 0,0 0-1 0 0,0 0 1 0 0,0 0-1 0 0,0 0 0 0 0,-1 1 1 0 0,1-1-1 0 0,0 0 1 0 0,0 0-1 0 0,0 0 0 0 0,0 0 1 0 0,-1 0-1 0 0,1 0 1 0 0,0 0-1 0 0,0 0 1 0 0,0 0-1 0 0,-1 0 0 0 0,1 0 1 0 0,0 0-1 0 0,0 0 1 0 0,0 0-1 0 0,0 0 0 0 0,-1 0 1 0 0,1 0-1 0 0,-8-8 9 0 0,-3-15 4 0 0,-18-56 2 0 0,-21-95 1 0 0,20 61-17 0 0,24 93 1 0 0,-18-75-8 0 0,24 94 8 0 0,0 1 0 0 0,-1-1 0 0 0,1 1 0 0 0,0-1 0 0 0,0 1 0 0 0,0-1 0 0 0,0 1 0 0 0,0-1 0 0 0,0 1 0 0 0,0-1 0 0 0,0 0 0 0 0,0 1 0 0 0,0-1 0 0 0,0 1 0 0 0,0-1 0 0 0,0 1-1 0 0,1-1 1 0 0,-1 1 0 0 0,0-1 0 0 0,0 1 0 0 0,0 0 0 0 0,1-1 0 0 0,-1 1 0 0 0,1-1 0 0 0,8 5-3 0 0,10 19-1 0 0,7 28-1 0 0,-3 2 0 0 0,22 70 0 0 0,-33-88 4 0 0,-6-19 1 0 0,-4-10 0 0 0,1 0 1 0 0,-1 0-1 0 0,0 0 0 0 0,0 0 0 0 0,0 1 1 0 0,-1-1-1 0 0,0 1 0 0 0,-1-1 0 0 0,1 1 1 0 0,-1 6-1 0 0,0-13 0 0 0,0 0 0 0 0,0-1 1 0 0,0 1-1 0 0,-1 0 0 0 0,1 0 0 0 0,0 0 1 0 0,0 0-1 0 0,0-1 0 0 0,0 1 0 0 0,0 0 1 0 0,0 0-1 0 0,0 0 0 0 0,0 0 0 0 0,0-1 1 0 0,0 1-1 0 0,0 0 0 0 0,-1 0 0 0 0,1 0 0 0 0,0 0 1 0 0,0 0-1 0 0,0 0 0 0 0,0-1 0 0 0,0 1 1 0 0,0 0-1 0 0,-1 0 0 0 0,1 0 0 0 0,0 0 1 0 0,0 0-1 0 0,0 0 0 0 0,0 0 0 0 0,-1 0 0 0 0,1 0 1 0 0,0 0-1 0 0,0 0 0 0 0,0 0 0 0 0,-1 0 1 0 0,1 0-1 0 0,0 0 0 0 0,0 0 0 0 0,0 0 1 0 0,0 0-1 0 0,-1 0 0 0 0,1 0 0 0 0,0 0 0 0 0,0 0 1 0 0,0 0-1 0 0,0 0 0 0 0,-1 0 0 0 0,1 0 1 0 0,0 0-1 0 0,0 1 0 0 0,0-1 0 0 0,0 0 1 0 0,0 0-1 0 0,-1 0 0 0 0,1 0 0 0 0,0 0 1 0 0,0 0-1 0 0,0 1 0 0 0,0-1 0 0 0,0 0 0 0 0,0 0 1 0 0,0 0-1 0 0,0 0 0 0 0,0 1 0 0 0,0-1 1 0 0,-1 0-1 0 0,1 0 0 0 0,0 0 0 0 0,-5-11 4 0 0,-16-51 4 0 0,-25-127 0 0 0,28 103 0 0 0,8 44-5 0 0,10 42-3 0 0,0 0 0 0 0,0 0 0 0 0,1 0 0 0 0,-1 0 0 0 0,0 0 0 0 0,0 0 1 0 0,0 0-1 0 0,0 0 0 0 0,0 0 0 0 0,0 0 0 0 0,0 0 0 0 0,0 0 0 0 0,0 0 0 0 0,0 0 0 0 0,0 0 1 0 0,0 0-1 0 0,1 0 0 0 0,-1 0 0 0 0,0 0 0 0 0,0 0 0 0 0,0 0 0 0 0,0 0 0 0 0,0 0 1 0 0,0-1-1 0 0,0 1 0 0 0,0 0 0 0 0,0 0 0 0 0,0 0 0 0 0,0 0 0 0 0,0 0 0 0 0,0 0 0 0 0,0 0 1 0 0,0 0-1 0 0,0 0 0 0 0,0 0 0 0 0,0 0 0 0 0,0 0 0 0 0,0 0 0 0 0,0 0 0 0 0,0-1 0 0 0,0 1 1 0 0,0 0-1 0 0,0 0 0 0 0,0 0 0 0 0,0 0 0 0 0,0 0 0 0 0,0 0 0 0 0,0 0 0 0 0,0 0 1 0 0,0 0-1 0 0,0 0 0 0 0,0 0 0 0 0,0 0 0 0 0,0-1 0 0 0,0 1 0 0 0,0 0 0 0 0,0 0 0 0 0,0 0 1 0 0,0 0-1 0 0,0 0 0 0 0,4 6 1 0 0,20 52 4 0 0,-2 1 0 0 0,16 74 1 0 0,-13-46 6 0 0,-5-20 27 0 0,-3 2 0 0 0,-3 0-1 0 0,-3 1 1 0 0,2 84 0 0 0,-15-122 52 0 0,-10-57-27 0 0,1-4-51 0 0,2 0 0 0 0,-8-46 0 0 0,7 28-7 0 0,-44-196-20 0 0,53 234-8 0 0,8 25 16 0 0,9 31 2 0 0,109 404-44 0 0,-122-440 46 0 0,-1-7-1 0 0,-1 1 0 0 0,0 0 1 0 0,0 0-1 0 0,-1 0 1 0 0,1 0-1 0 0,-1 0 0 0 0,0 0 1 0 0,-1 6-1 0 0,-2-9 3 0 0,0-7 0 0 0,-2-7 0 0 0,-40-144 0 0 0,9 20 0 0 0,25 102 1 0 0,4 8 2 0 0,-2-1-1 0 0,-1 1 1 0 0,-27-48-1 0 0,43 85 14 0 0,-1 1 0 0 0,-1 0 1 0 0,5 22-1 0 0,6 14 6 0 0,5 6 46 0 0,-2 1 1 0 0,-2 1-1 0 0,-3 0 1 0 0,7 66-1 0 0,-19-119-57 0 0,-1-1-1 0 0,0 1 0 0 0,0-1 0 0 0,0 0 1 0 0,0 1-1 0 0,0-1 0 0 0,0 0 1 0 0,0 1-1 0 0,-1-1 0 0 0,1 0 0 0 0,-1 1 1 0 0,0-1-1 0 0,1 0 0 0 0,-1 0 0 0 0,0 1 1 0 0,-3 2-1 0 0,4-5-4 0 0,-1 0 0 0 0,1 0 0 0 0,-1 0 0 0 0,1 0 0 0 0,-1 0 0 0 0,1 0 0 0 0,-1-1 0 0 0,1 1 0 0 0,-1 0 0 0 0,1 0 0 0 0,0 0-1 0 0,-1-1 1 0 0,1 1 0 0 0,-1 0 0 0 0,1-1 0 0 0,0 1 0 0 0,-1 0 0 0 0,1-1 0 0 0,-1 1 0 0 0,1 0 0 0 0,0-1 0 0 0,0 1 0 0 0,-1-1 0 0 0,1 1 0 0 0,0 0 0 0 0,0-1 0 0 0,-1 1 0 0 0,1-2 0 0 0,-9-15 45 0 0,9 16-43 0 0,-15-34 132 0 0,-18-69-1 0 0,12 32-22 0 0,12 45-72 0 0,2 9 3 0 0,1 0 0 0 0,0-1 0 0 0,2 0-1 0 0,0 0 1 0 0,-1-25 0 0 0,14 53 43 0 0,13 44 76 0 0,-2 1 0 0 0,-2 1 1 0 0,20 109-1 0 0,-38-164-165 0 0,1 3 18 0 0,-1-1-1 0 0,1 1 1 0 0,-1-1 0 0 0,0 1-1 0 0,0-1 1 0 0,0 1 0 0 0,0-1-1 0 0,-1 1 1 0 0,1-1 0 0 0,-1 3 0 0 0,-9-29 114 0 0,-19-113 40 0 0,-7-22-28 0 0,33 141-100 0 0,11 27-9 0 0,12 28-8 0 0,26 74 18 0 0,-6-15-14 0 0,-44-107-34 0 0,1 0-1 0 0,1 1 1 0 0,-2-13-1 0 0,-1-6 0 0 0,-47-191-28 0 0,50 210 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1 385 6520 0 0,'0'0'793'0'0,"18"-25"2266"0"0,-3 7-1188 0 0,0 1 0 0 0,1 0 1 0 0,30-25-1 0 0,-35 32-1620 0 0,-2-1 1 0 0,0-1 0 0 0,0 1 0 0 0,-1-2-1 0 0,0 1 1 0 0,9-23 0 0 0,-9 21 298 0 0,8-17 978 0 0,-16 31-1394 0 0,14-25 753 0 0,8-13-84 0 0,9-12 314 0 0,-31 50-1100 0 0,1-1 0 0 0,-1 1-1 0 0,0 0 1 0 0,0 0 0 0 0,0 0 0 0 0,1-1 0 0 0,-1 1-1 0 0,0 0 1 0 0,0 0 0 0 0,0 0 0 0 0,1 0 0 0 0,-1 0-1 0 0,0-1 1 0 0,0 1 0 0 0,1 0 0 0 0,-1 0 0 0 0,0 0-1 0 0,1 0 1 0 0,-1 0 0 0 0,0 0 0 0 0,0 0 0 0 0,1 0 0 0 0,-1 0-1 0 0,0 0 1 0 0,1 0 0 0 0,-1 0 0 0 0,0 0 0 0 0,0 0-1 0 0,1 0 1 0 0,-1 0 0 0 0,0 0 0 0 0,0 1 0 0 0,1-1-1 0 0,-1 0 1 0 0,0 0 0 0 0,0 0 0 0 0,1 0 0 0 0,-1 1-1 0 0,0-1 1 0 0,0 0 0 0 0,0 0 0 0 0,1 0 0 0 0,-1 1-1 0 0,0-1 1 0 0,0 0 0 0 0,0 0 0 0 0,0 0 0 0 0,0 1 0 0 0,1-1-1 0 0,-1 0 1 0 0,0 1 0 0 0,0-1 0 0 0,0 0 0 0 0,0 0-1 0 0,0 1 1 0 0,0-1 0 0 0,0 0 0 0 0,0 0 0 0 0,0 1-1 0 0,0-1 1 0 0,0 3 63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1 507 12256 0 0,'0'0'1978'0'0,"3"-1"-1772"0"0,0-1-59 0 0,-2 2-39 0 0,0 0 0 0 0,0-1-1 0 0,-1 1 1 0 0,1 0 0 0 0,0-1-1 0 0,0 1 1 0 0,-1-1 0 0 0,1 0-1 0 0,0 1 1 0 0,-1-1 0 0 0,1 1-1 0 0,0-1 1 0 0,-1 0 0 0 0,1 0 0 0 0,0-1-1 0 0,25-9 1613 0 0,-17 9-1464 0 0,1 1 0 0 0,-1 0 0 0 0,1 0 0 0 0,-1 1 0 0 0,1 0 0 0 0,-1 1 0 0 0,1 0 0 0 0,15 4 0 0 0,-22-4-218 0 0,0-1 1 0 0,0 0-1 0 0,0 0 0 0 0,1 0 0 0 0,-1-1 1 0 0,0 1-1 0 0,5-2 0 0 0,10-1 27 0 0,-11 2-37 0 0,1 0-1 0 0,-1 0 1 0 0,1-1 0 0 0,8-4 0 0 0,7-1 33 0 0,39-9 581 0 0,119-15 1 0 0,-144 28-398 0 0,107-12 481 0 0,-13-5-284 0 0,-87 11-180 0 0,-35 6-181 0 0,1 1-1 0 0,0 1 1 0 0,15-2-1 0 0,89-5 411 0 0,-12 0-32 0 0,-2-2-154 0 0,-22 2 7 0 0,-49 4-132 0 0,-1 0 1 0 0,45-14-1 0 0,-47 11-32 0 0,0 0-1 0 0,1 2 0 0 0,29-2 1 0 0,-7 4 97 0 0,-12 1 2 0 0,44 2-1 0 0,-21-1 118 0 0,-45-1-272 0 0,1 2 1 0 0,18 1-1 0 0,-20-1 10 0 0,0 0 0 0 0,26-4-1 0 0,5 1 90 0 0,80-10 347 0 0,-43-1-189 0 0,-51 6-229 0 0,-26 6-100 0 0,0 0 0 0 0,0 1 1 0 0,0 0-1 0 0,0 0 0 0 0,8-1 0 0 0,48 1 254 0 0,78-13 0 0 0,-99 14-147 0 0,-33 1-100 0 0,-1-1 0 0 0,1 0 0 0 0,0 0 1 0 0,-1-1-1 0 0,10-1 0 0 0,-11 1 12 0 0,0 0 1 0 0,0 1 0 0 0,1-1 0 0 0,-1 2 0 0 0,7-1-1 0 0,6 1 45 0 0,38-2 282 0 0,-56 1-366 0 0,0 0 1 0 0,0 0 0 0 0,1 0 0 0 0,-1 0-1 0 0,0-1 1 0 0,0 1 0 0 0,0 0-1 0 0,0 0 1 0 0,1 0 0 0 0,-1-1-1 0 0,0 1 1 0 0,0 0 0 0 0,0 0 0 0 0,0 0-1 0 0,0-1 1 0 0,0 1 0 0 0,0 0-1 0 0,1 0 1 0 0,-1-1 0 0 0,0 1 0 0 0,0 0-1 0 0,0 0 1 0 0,0-1 0 0 0,0 1-1 0 0,0 0 1 0 0,0 0 0 0 0,0-1 0 0 0,0 1-1 0 0,0 0 1 0 0,0 0 0 0 0,-1-1-1 0 0,1 1 1 0 0,0 0 0 0 0,0 0-1 0 0,0 0 1 0 0,0-1 0 0 0,0 1 0 0 0,0 0-1 0 0,0 0 1 0 0,-1 0 0 0 0,1-1-1 0 0,0 1 1 0 0,-6-11 10 0 0,-11-5-1 0 0,-1 2 1 0 0,-1-1-1 0 0,-1 2 1 0 0,1 1-1 0 0,-24-11 1 0 0,18 11 0 0 0,0 2 1 0 0,-47-13-1 0 0,-19-5 23 0 0,59 19-5 0 0,31 8 3 0 0,4 2-30 0 0,0-1-1 0 0,0 1 1 0 0,1 0-1 0 0,-1 0 1 0 0,0 0 0 0 0,0 0-1 0 0,0 0 1 0 0,0 1 0 0 0,0-1-1 0 0,0 1 1 0 0,0 0-1 0 0,-1 0 1 0 0,1 0 0 0 0,-1 0-1 0 0,1 1 1 0 0,-1-1-1 0 0,0 1 1 0 0,0-1 0 0 0,0 1-1 0 0,0 0 1 0 0,0 0-1 0 0,-1 0 1 0 0,1 0 0 0 0,1 5-1 0 0,4 8 0 0 0,-1 0-1 0 0,-1 1 0 0 0,4 21 0 0 0,-9-38 0 0 0,14 71 8 0 0,-3 0 0 0 0,3 130 0 0 0,-9-168-1 0 0,-1-23-7 0 0,3-12 0 0 0,2-9 0 0 0,-1-3 0 0 0,1 1 0 0 0,0 0 0 0 0,13-15 0 0 0,3-2 0 0 0,-5 4 0 0 0,95-118 0 0 0,-106 135 0 0 0,0 0 0 0 0,1 0 0 0 0,0 1 0 0 0,0 0 0 0 0,1 0 0 0 0,0 2 0 0 0,1-1 0 0 0,18-7 0 0 0,-14 9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15 694 17183 0 0,'0'0'1352'0'0,"-2"-4"-678"0"0,0-2-564 0 0,0 1 0 0 0,0 0 1 0 0,0 0-1 0 0,1-1 0 0 0,0 1 0 0 0,0-1 1 0 0,0 1-1 0 0,0-9 0 0 0,4-52 188 0 0,-1 23 53 0 0,-1-6-44 0 0,3 1 0 0 0,2 0 0 0 0,2 0-1 0 0,2 0 1 0 0,2 1 0 0 0,30-76 0 0 0,-37 110-226 0 0,1 0 0 0 0,0 0 0 0 0,1 1-1 0 0,0 0 1 0 0,10-12 0 0 0,-15 22-62 0 0,0-1-1 0 0,0 1 1 0 0,0 0-1 0 0,1 0 1 0 0,-1 0-1 0 0,1 0 1 0 0,-1 1-1 0 0,1-1 1 0 0,0 1-1 0 0,-1-1 1 0 0,1 1-1 0 0,5-2 1 0 0,-6 3-11 0 0,1 0 1 0 0,-1 0-1 0 0,0 0 1 0 0,0 0-1 0 0,0 0 1 0 0,1 0-1 0 0,-1 1 1 0 0,0-1-1 0 0,0 1 1 0 0,0-1-1 0 0,0 1 1 0 0,0 0-1 0 0,0 0 1 0 0,0 0-1 0 0,0 0 1 0 0,0 0-1 0 0,0 0 0 0 0,0 1 1 0 0,-1-1-1 0 0,3 2 1 0 0,2 4 6 0 0,1 1 0 0 0,-1-1 0 0 0,-1 1-1 0 0,1 0 1 0 0,-2 0 0 0 0,1 1 0 0 0,-1-1 0 0 0,0 1 0 0 0,-1 0 0 0 0,1 0-1 0 0,-2 0 1 0 0,0 1 0 0 0,0-1 0 0 0,0 1 0 0 0,-1 13 0 0 0,0-10-4 0 0,-1-1 1 0 0,0 0-1 0 0,-1 0 1 0 0,0 0-1 0 0,-1 1 1 0 0,0-1-1 0 0,-1 0 1 0 0,-1-1-1 0 0,0 1 1 0 0,0-1-1 0 0,-12 21 1 0 0,12-26-8 0 0,0-1-1 0 0,0 1 1 0 0,-1-1-1 0 0,0 0 1 0 0,0 0 0 0 0,-1 0-1 0 0,1 0 1 0 0,-1-1-1 0 0,0 0 1 0 0,0-1 0 0 0,0 1-1 0 0,-1-1 1 0 0,1 0-1 0 0,-1-1 1 0 0,0 1 0 0 0,0-1-1 0 0,0-1 1 0 0,0 1-1 0 0,0-1 1 0 0,0 0 0 0 0,0-1-1 0 0,0 0 1 0 0,0 0-1 0 0,0 0 1 0 0,-1-1 0 0 0,1 0-1 0 0,0-1 1 0 0,0 1-1 0 0,-8-4 1 0 0,-2-3 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96 15680 0 0,'-20'37'145'0'0,"-2"23"457"0"0,18-46-440 0 0,1 0-1 0 0,0 1 1 0 0,1-1-1 0 0,1 0 1 0 0,0 1-1 0 0,1-1 1 0 0,0 1-1 0 0,6 28 1 0 0,-5-38-46 0 0,1 0 0 0 0,-1 0 0 0 0,1-1 0 0 0,1 1 0 0 0,-1-1 1 0 0,1 1-1 0 0,-1-1 0 0 0,1 0 0 0 0,0 0 0 0 0,1 0 0 0 0,5 6 0 0 0,-7-9-82 0 0,-1 0 0 0 0,0 0 0 0 0,1 1 0 0 0,-1-1-1 0 0,0-1 1 0 0,1 1 0 0 0,-1 0 0 0 0,1 0 0 0 0,-1 0-1 0 0,1-1 1 0 0,0 1 0 0 0,-1-1 0 0 0,1 1 0 0 0,0-1 0 0 0,-1 0-1 0 0,1 0 1 0 0,0 0 0 0 0,0 1 0 0 0,-1-2 0 0 0,1 1-1 0 0,0 0 1 0 0,-1 0 0 0 0,1 0 0 0 0,0-1 0 0 0,-1 1 0 0 0,1-1-1 0 0,0 0 1 0 0,-1 1 0 0 0,1-1 0 0 0,-1 0 0 0 0,1 0-1 0 0,-1 0 1 0 0,1 0 0 0 0,-1 0 0 0 0,0 0 0 0 0,0 0 0 0 0,2-2-1 0 0,2-3 29 0 0,-1 0 1 0 0,0 0-1 0 0,-1-1 0 0 0,1 1 0 0 0,-1-1 0 0 0,0 0 0 0 0,-1 0 0 0 0,1 0 0 0 0,-1 0 0 0 0,-1 0 1 0 0,0 0-1 0 0,1-13 0 0 0,0-4 95 0 0,-2 0 0 0 0,-5-39 0 0 0,1 39-78 0 0,-1 0 1 0 0,-2 0-1 0 0,0 1 0 0 0,-1 0 1 0 0,-22-41-1 0 0,22 50-34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15680 0 0,'0'0'1337'0'0,"3"5"-1177"0"0,2 0-120 0 0,-3-2-21 0 0,0-1 1 0 0,-1 1 0 0 0,1 0-1 0 0,0 0 1 0 0,-1 0 0 0 0,1 0-1 0 0,-1 0 1 0 0,0 0 0 0 0,0 0-1 0 0,1 5 1 0 0,13 70 486 0 0,-9-41 69 0 0,2 0-1 0 0,1-1 0 0 0,24 62 1 0 0,-32-97-540 0 0,-1 0 0 0 0,0 0 0 0 0,1-1 0 0 0,-1 1 0 0 0,1 0 0 0 0,-1 0 0 0 0,1 0 0 0 0,-1 0 0 0 0,1-1 0 0 0,-1 1 0 0 0,1 0 0 0 0,0-1 0 0 0,0 1 0 0 0,-1 0 0 0 0,1-1 0 0 0,0 1 0 0 0,0-1 0 0 0,1 1 0 0 0,-2-1-8 0 0,1 0 0 0 0,-1 0 0 0 0,1 0 0 0 0,-1 0-1 0 0,1 0 1 0 0,-1 0 0 0 0,1 0 0 0 0,-1-1-1 0 0,1 1 1 0 0,-1 0 0 0 0,1 0 0 0 0,-1 0 0 0 0,1-1-1 0 0,-1 1 1 0 0,0 0 0 0 0,1-1 0 0 0,-1 1-1 0 0,1 0 1 0 0,-1-1 0 0 0,0 1 0 0 0,1-1-1 0 0,-1 1 1 0 0,1-1 0 0 0,2-4 69 0 0,0 0 1 0 0,0-1-1 0 0,-1 1 0 0 0,3-9 1 0 0,-4 12-131 0 0,30-102 198 0 0,-15 45-51 0 0,-16 58-110 0 0,0 0 0 0 0,0 1 0 0 0,0-1 0 0 0,0 0 0 0 0,0 0 1 0 0,1 0-1 0 0,-1 1 0 0 0,0-1 0 0 0,1 0 0 0 0,-1 1 0 0 0,0-1 0 0 0,1 0 0 0 0,-1 0 0 0 0,1 1 1 0 0,-1-1-1 0 0,1 1 0 0 0,-1-1 0 0 0,1 1 0 0 0,0-1 0 0 0,-1 1 0 0 0,1-1 0 0 0,0 1 0 0 0,-1-1 0 0 0,1 1 1 0 0,0 0-1 0 0,0-1 0 0 0,0 1 0 0 0,0 0 5 0 0,1 0 0 0 0,-1 1-1 0 0,0-1 1 0 0,0 0 0 0 0,0 1 0 0 0,0-1 0 0 0,0 1 0 0 0,0-1 0 0 0,-1 1 0 0 0,1 0 0 0 0,0-1-1 0 0,0 1 1 0 0,0 0 0 0 0,0 0 0 0 0,-1 0 0 0 0,2 1 0 0 0,3 6 24 0 0,0-1-1 0 0,0 1 1 0 0,5 13 0 0 0,11 30 55 0 0,20 43 189 0 0,-41-93-273 0 0,0-1 0 0 0,0 0 0 0 0,0 1 0 0 0,1-1 1 0 0,-1 0-1 0 0,0 0 0 0 0,0 1 0 0 0,0-1 0 0 0,0 0 1 0 0,0 0-1 0 0,1 1 0 0 0,-1-1 0 0 0,0 0 0 0 0,0 0 1 0 0,0 0-1 0 0,1 1 0 0 0,-1-1 0 0 0,0 0 0 0 0,0 0 1 0 0,1 0-1 0 0,-1 0 0 0 0,0 1 0 0 0,0-1 0 0 0,1 0 1 0 0,-1 0-1 0 0,0 0 0 0 0,0 0 0 0 0,1 0 0 0 0,-1 0 1 0 0,0 0-1 0 0,1 0 0 0 0,-1 0 0 0 0,0 0 0 0 0,0 0 1 0 0,1 0-1 0 0,-1 0 0 0 0,0 0 0 0 0,1 0 0 0 0,-1 0 1 0 0,0 0-1 0 0,0 0 0 0 0,1-1 0 0 0,-1 1 0 0 0,0 0 1 0 0,0 0-1 0 0,1 0 0 0 0,-1 0 0 0 0,0 0 0 0 0,0-1 0 0 0,0 1 1 0 0,1 0-1 0 0,-1 0 0 0 0,0-1 0 0 0,0 1 0 0 0,0 0 1 0 0,0 0-1 0 0,1 0 0 0 0,-1-1 0 0 0,0 1 0 0 0,0-1 1 0 0,9-22 157 0 0,-1-32-5 0 0,4-89 1 0 0,-11 122-88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186 411 14168 0 0,'-5'3'65'0'0,"-1"0"0"0"0,0-1 0 0 0,0 0 0 0 0,0 0 0 0 0,0 0 0 0 0,0-1 0 0 0,0 0 0 0 0,0 0 0 0 0,0-1 0 0 0,-1 1 0 0 0,1-1 0 0 0,0-1 0 0 0,0 1 0 0 0,-7-2 1 0 0,9 0-13 0 0,0 1 1 0 0,-1-1 0 0 0,1 1-1 0 0,0-1 1 0 0,0 0 0 0 0,0-1 0 0 0,1 1-1 0 0,-1-1 1 0 0,0 1 0 0 0,1-1-1 0 0,0 0 1 0 0,-1-1 0 0 0,1 1 0 0 0,1 0-1 0 0,-1-1 1 0 0,0 0 0 0 0,1 1-1 0 0,0-1 1 0 0,0 0 0 0 0,-3-6 0 0 0,2-2 90 0 0,-1 0 1 0 0,1 1-1 0 0,1-2 1 0 0,0 1 0 0 0,1 0-1 0 0,0 0 1 0 0,0 0-1 0 0,2 0 1 0 0,-1-1 0 0 0,2 1-1 0 0,0 0 1 0 0,3-14 0 0 0,-1 13-49 0 0,0 0 1 0 0,0 0 0 0 0,1 1-1 0 0,1-1 1 0 0,0 1 0 0 0,0 1 0 0 0,2-1-1 0 0,-1 1 1 0 0,1 0 0 0 0,19-18-1 0 0,-22 24-20 0 0,0 1-1 0 0,1 0 1 0 0,0 0-1 0 0,0 0 1 0 0,0 1-1 0 0,0 0 1 0 0,0 0-1 0 0,1 1 0 0 0,13-4 1 0 0,-18 6-65 0 0,-1-1-1 0 0,1 1 1 0 0,0 0 0 0 0,0-1-1 0 0,0 1 1 0 0,0 0 0 0 0,0 0-1 0 0,-1 1 1 0 0,1-1 0 0 0,0 0-1 0 0,0 0 1 0 0,0 1 0 0 0,0 0-1 0 0,-1-1 1 0 0,1 1 0 0 0,0 0-1 0 0,-1-1 1 0 0,1 1 0 0 0,0 0-1 0 0,-1 0 1 0 0,1 1 0 0 0,-1-1-1 0 0,1 0 1 0 0,-1 0 0 0 0,0 1-1 0 0,0-1 1 0 0,0 1 0 0 0,1-1-1 0 0,-1 1 1 0 0,0-1 0 0 0,-1 1-1 0 0,1 0 1 0 0,0-1 0 0 0,0 1-1 0 0,-1 0 1 0 0,1 0 0 0 0,-1 0-1 0 0,0-1 1 0 0,1 1 0 0 0,-1 0-1 0 0,0 4 1 0 0,0 4 11 0 0,1 1 0 0 0,-2 0 0 0 0,1-1 0 0 0,-2 1 0 0 0,1-1 0 0 0,-1 1 0 0 0,-1-1 0 0 0,0 0 0 0 0,-6 15 0 0 0,6-19-7 0 0,1-1-1 0 0,-1 1 0 0 0,0-1 0 0 0,0 1 0 0 0,-1-1 1 0 0,0 0-1 0 0,1 0 0 0 0,-2-1 0 0 0,1 1 0 0 0,-1-1 1 0 0,1 0-1 0 0,-1 0 0 0 0,0 0 0 0 0,0-1 0 0 0,-1 0 1 0 0,1 0-1 0 0,-11 4 0 0 0,14-6-7 0 0,-1-1-1 0 0,0 0 1 0 0,0 1-1 0 0,0-1 1 0 0,0 0-1 0 0,1 0 1 0 0,-1-1-1 0 0,0 1 1 0 0,0-1-1 0 0,0 1 1 0 0,1-1-1 0 0,-1 0 1 0 0,0 0-1 0 0,1 0 1 0 0,-1 0-1 0 0,1-1 1 0 0,-1 1-1 0 0,1-1 1 0 0,0 1-1 0 0,-1-1 1 0 0,1 0-1 0 0,0 0 1 0 0,0 0-1 0 0,0 0 1 0 0,-3-5-1 0 0,-3-10 26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5 408 14568 0 0,'-2'-25'129'0'0,"0"0"0"0"0,2 0 1 0 0,1 0-1 0 0,1 0 0 0 0,1 0 1 0 0,1 0-1 0 0,1 1 0 0 0,1 0 1 0 0,1 0-1 0 0,2 0 0 0 0,14-29 1 0 0,-20 46-37 0 0,1 1 0 0 0,1 0 0 0 0,-1-1 0 0 0,1 2 0 0 0,0-1 0 0 0,1 1 1 0 0,-1-1-1 0 0,1 1 0 0 0,0 1 0 0 0,0-1 0 0 0,0 1 0 0 0,1 0 1 0 0,0 1-1 0 0,0 0 0 0 0,9-4 0 0 0,-14 7-69 0 0,1-1-1 0 0,0 1 0 0 0,-1 0 1 0 0,1 0-1 0 0,-1 0 0 0 0,1 1 1 0 0,-1-1-1 0 0,1 0 1 0 0,0 1-1 0 0,-1 0 0 0 0,1-1 1 0 0,-1 1-1 0 0,0 0 0 0 0,1 0 1 0 0,-1 1-1 0 0,0-1 1 0 0,0 0-1 0 0,0 1 0 0 0,0 0 1 0 0,0-1-1 0 0,0 1 0 0 0,0 0 1 0 0,0 0-1 0 0,-1 0 1 0 0,1 0-1 0 0,0 0 0 0 0,-1 0 1 0 0,0 0-1 0 0,1 3 0 0 0,4 10 129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179 1 12360 0 0,'0'0'288'0'0,"-3"0"-2"0"0,0 0-244 0 0,-1 0-1 0 0,1 1 0 0 0,0 0 0 0 0,0-1 1 0 0,0 1-1 0 0,0 0 0 0 0,0 1 1 0 0,0-1-1 0 0,0 0 0 0 0,1 1 1 0 0,-1 0-1 0 0,0-1 0 0 0,1 1 0 0 0,-1 0 1 0 0,1 0-1 0 0,0 1 0 0 0,0-1 1 0 0,-1 0-1 0 0,1 1 0 0 0,1-1 1 0 0,-3 4-1 0 0,-4 6 224 0 0,1-1 0 0 0,0 1 0 0 0,-9 23 1 0 0,14-29-148 0 0,-1 1 0 0 0,1-1-1 0 0,1 1 1 0 0,-1 0 0 0 0,1 0 0 0 0,0 0 0 0 0,1 0 0 0 0,-1 0 0 0 0,1 0 0 0 0,1 0 0 0 0,-1 0 0 0 0,1 0 0 0 0,1 0 0 0 0,-1 0 0 0 0,3 7 0 0 0,-1-8-29 0 0,0-1-1 0 0,0 1 1 0 0,0-1-1 0 0,0 0 1 0 0,1 0-1 0 0,-1 0 0 0 0,1-1 1 0 0,1 1-1 0 0,-1-1 1 0 0,1 0-1 0 0,-1 0 1 0 0,1 0-1 0 0,0-1 1 0 0,1 0-1 0 0,-1 0 1 0 0,0 0-1 0 0,11 3 0 0 0,-11-4-59 0 0,0 0-1 0 0,0 0 1 0 0,-1 0-1 0 0,1 1 0 0 0,0 0 1 0 0,4 4-1 0 0,-8-7-25 0 0,0 1 1 0 0,0 0-1 0 0,0 0 0 0 0,0 0 1 0 0,-1 0-1 0 0,1 0 0 0 0,0 0 0 0 0,-1 0 1 0 0,1 0-1 0 0,-1 0 0 0 0,1 0 0 0 0,-1 0 1 0 0,0 0-1 0 0,1 1 0 0 0,-1-1 1 0 0,0 0-1 0 0,0 0 0 0 0,0 0 0 0 0,0 0 1 0 0,0 1-1 0 0,0-1 0 0 0,0 0 0 0 0,0 0 1 0 0,0 0-1 0 0,0 0 0 0 0,-1 1 1 0 0,1-1-1 0 0,-1 0 0 0 0,1 0 0 0 0,-1 0 1 0 0,1 0-1 0 0,-1 0 0 0 0,1 0 0 0 0,-2 2 1 0 0,-4 3 30 0 0,1 1 0 0 0,-1-1 0 0 0,0 0-1 0 0,-1 0 1 0 0,1-1 0 0 0,-1 0 0 0 0,0 0 0 0 0,-1-1 0 0 0,1 0 0 0 0,-1 0 0 0 0,0 0 0 0 0,0-1 0 0 0,0 0 0 0 0,0-1 0 0 0,0 0 0 0 0,-1 0 0 0 0,1-1 0 0 0,-1 0-1 0 0,-8 0 1 0 0,15-1-21 0 0,-1-1 0 0 0,1 1 0 0 0,0-1 0 0 0,-1 1 0 0 0,1-1 0 0 0,0 0 0 0 0,0 0 0 0 0,-1 0 0 0 0,1 0 0 0 0,0 0 0 0 0,0 0 0 0 0,0 0 0 0 0,0-1 0 0 0,1 1 0 0 0,-1-1 0 0 0,0 0 0 0 0,1 1 0 0 0,-3-3 0 0 0,-1-6 28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64 14168 0 0,'-2'55'239'0'0,"1"-24"287"0"0,3 31 0 0 0,-1-50-424 0 0,0-1 1 0 0,2 0-1 0 0,-1 0 1 0 0,1 0 0 0 0,1 0-1 0 0,6 14 1 0 0,-8-22-4 0 0,-1-1 0 0 0,0 1 0 0 0,0-1 0 0 0,1 0 1 0 0,0 0-1 0 0,-1 1 0 0 0,1-1 0 0 0,0 0 0 0 0,0-1 0 0 0,0 1 1 0 0,0 0-1 0 0,0-1 0 0 0,3 3 0 0 0,-4-4-42 0 0,0 0-1 0 0,0 1 1 0 0,0-1 0 0 0,0 0 0 0 0,-1 0-1 0 0,1 0 1 0 0,0 1 0 0 0,0-1-1 0 0,0 0 1 0 0,0 0 0 0 0,0-1 0 0 0,0 1-1 0 0,0 0 1 0 0,-1 0 0 0 0,1 0-1 0 0,0 0 1 0 0,0-1 0 0 0,1 0 0 0 0,-1 0-33 0 0,1 0 0 0 0,0 0 1 0 0,-1 0-1 0 0,1 0 1 0 0,-1-1-1 0 0,0 1 0 0 0,1 0 1 0 0,-1-1-1 0 0,0 1 1 0 0,0-1-1 0 0,1-2 0 0 0,6-11 87 0 0,-1 0-1 0 0,-1 0 0 0 0,0 0 1 0 0,-2-1-1 0 0,1 0 1 0 0,-2 0-1 0 0,0 0 0 0 0,-1 0 1 0 0,-1 0-1 0 0,0-1 0 0 0,-1 1 1 0 0,-1 0-1 0 0,-1 0 0 0 0,0-1 1 0 0,-1 1-1 0 0,-7-24 0 0 0,5 27-51 0 0,5 5-10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0 499 13672 0 0,'0'-3'313'0'0,"10"-68"646"0"0,26-105 1 0 0,-28 150-614 0 0,1 1 0 0 0,1 0 0 0 0,18-33 1 0 0,-22 47-265 0 0,1 0 0 0 0,0 1 1 0 0,1 0-1 0 0,0 0 0 0 0,0 1 0 0 0,1 0 1 0 0,1 0-1 0 0,-1 1 0 0 0,13-9 0 0 0,-20 16-52 0 0,0 0 0 0 0,0 0-1 0 0,0-1 1 0 0,1 1-1 0 0,-1 1 1 0 0,0-1-1 0 0,0 0 1 0 0,1 0-1 0 0,-1 1 1 0 0,0-1-1 0 0,1 1 1 0 0,-1 0 0 0 0,0 0-1 0 0,1 0 1 0 0,-1 0-1 0 0,0 0 1 0 0,1 0-1 0 0,-1 1 1 0 0,0-1-1 0 0,1 1 1 0 0,-1-1 0 0 0,0 1-1 0 0,0 0 1 0 0,1 0-1 0 0,-1 0 1 0 0,0 0-1 0 0,0 1 1 0 0,0-1-1 0 0,0 1 1 0 0,0-1-1 0 0,-1 1 1 0 0,1-1 0 0 0,0 1-1 0 0,-1 0 1 0 0,1 0-1 0 0,-1 0 1 0 0,0 0-1 0 0,2 2 1 0 0,0 2-5 0 0,1 0-1 0 0,-1 0 1 0 0,-1 1 0 0 0,1-1 0 0 0,-1 1-1 0 0,0 0 1 0 0,0-1 0 0 0,-1 1-1 0 0,0 0 1 0 0,0 0 0 0 0,-1 14 0 0 0,0-14-11 0 0,-2 1 0 0 0,1-1 1 0 0,-1 0-1 0 0,-1 0 0 0 0,1 0 1 0 0,-1 0-1 0 0,0 0 0 0 0,-1 0 1 0 0,1-1-1 0 0,-1 0 0 0 0,-1 0 1 0 0,1 0-1 0 0,-1 0 0 0 0,0 0 1 0 0,0-1-1 0 0,-1 0 0 0 0,1 0 1 0 0,-1-1-1 0 0,0 1 0 0 0,-1-1 1 0 0,1-1-1 0 0,-1 1 0 0 0,0-1 1 0 0,1 0-1 0 0,-1-1 0 0 0,-1 1 0 0 0,1-1 1 0 0,0-1-1 0 0,0 0 0 0 0,-1 0 1 0 0,1 0-1 0 0,-1-1 0 0 0,1 0 1 0 0,-11-1-1 0 0,11-1 12 0 0,0 0 0 0 0,0 0-1 0 0,0-1 1 0 0,0 0 0 0 0,0 0 0 0 0,1-1-1 0 0,-1 0 1 0 0,-8-7 0 0 0,4 1 47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1 912 19935 0 0,'6'1'0'0'0,"-3"1"0"0"0,0-1 0 0 0,0 0 0 0 0,5 3 0 0 0,0-1 0 0 0,-1 2 0 0 0,0-1 0 0 0,0 1 0 0 0,0 0 0 0 0,0 0 0 0 0,10 12 0 0 0,-11-10 0 0 0,1-1 0 0 0,0 0 0 0 0,0 0 0 0 0,0-1 0 0 0,13 7 0 0 0,149 72 74 0 0,-161-81-58 0 0,0 0 1 0 0,-1 0 0 0 0,2 0-1 0 0,-1-1 1 0 0,0 0 0 0 0,0 0-1 0 0,10 0 1 0 0,59-2 251 0 0,-4-1 251 0 0,-53 3-194 0 0,0-2 1 0 0,-1-1 0 0 0,1 0 0 0 0,0-2-1 0 0,-1 0 1 0 0,35-10 0 0 0,13-1 796 0 0,-50 11-830 0 0,0 0 1 0 0,0-1 0 0 0,28-11 0 0 0,-2-2 319 0 0,-30 13-416 0 0,0-1 0 0 0,-1 0 1 0 0,0 0-1 0 0,22-15 0 0 0,-4-2 159 0 0,27-21 210 0 0,-19 14-252 0 0,-30 23-245 0 0,0 1 1 0 0,-1-1-1 0 0,1 0 0 0 0,-1-1 0 0 0,0 0 1 0 0,8-11-1 0 0,-2 0 103 0 0,2 0 1 0 0,0 0-1 0 0,1 1 1 0 0,27-21-1 0 0,-36 32-109 0 0,0-1 0 0 0,-1 0 0 0 0,10-13 0 0 0,-11 12-1 0 0,1 1-1 0 0,1 0 0 0 0,11-11 0 0 0,1 0 55 0 0,-2-1 0 0 0,0 0 0 0 0,-1-2 0 0 0,0 1 0 0 0,15-30 0 0 0,-27 44-89 0 0,70-123 362 0 0,-67 117-355 0 0,-1 0 1 0 0,0-1-1 0 0,-1 1 0 0 0,0-1 0 0 0,3-16 0 0 0,5-55 84 0 0,6-27-43 0 0,-18 108-72 0 0,1 0 4 0 0,0-28-197 0 0,-2 31 183 0 0,0-32-272 0 0,0 30 272 0 0,0 0 0 0 0,0 0-1 0 0,0 1-5 0 0,0-1 5 0 0,0 2 1 0 0,0-2 0 0 0,0 1 0 0 0,0 0 0 0 0,0 0 0 0 0,0-1-1 0 0,0 1-5 0 0,0 0 5 0 0,0 0 2 0 0,0 0 2 0 0,0 0-14 0 0,28 9-278 0 0,69 54 297 0 0,16 8 0 0 0,-43-28-286 0 0,-48-27 121 0 0,1-1-1 0 0,32 13 0 0 0,-14-8-84 0 0,-2 2-1 0 0,53 37 0 0 0,-38-20 146 0 0,37 23-270 0 0,-65-41-43 0 0,-25-19 390 0 0,-1-1-14 0 0,0-1 20 0 0,1 1 1 0 0,-1 1-1 0 0,0-1 0 0 0,1 0 1 0 0,-1 0-1 0 0,0 0 0 0 0,1 0 1 0 0,-1 0-1 0 0,0 0 0 0 0,1 0 1 0 0,-1 0-1 0 0,0 0 0 0 0,0 1 1 0 0,1-1-1 0 0,-1 0 0 0 0,0 0 1 0 0,0 0-1 0 0,1 0 0 0 0,-1 1 1 0 0,0-1-1 0 0,0 0 0 0 0,0 0 1 0 0,1 1-1 0 0,-1-1 0 0 0,0 0 1 0 0,0 1-1 0 0,0-1 0 0 0,0 0 1 0 0,0 0-1 0 0,1 1 0 0 0,-1-1 1 0 0,0 0-1 0 0,0 1 0 0 0,0-1 1 0 0,0 0-1 0 0,0 1 0 0 0,0-1 1 0 0,0 0-1 0 0,0 0 0 0 0,0 1 1 0 0,0-1-1 0 0,0 0 0 0 0,0 1 1 0 0,-1-1-1 0 0,1 0 0 0 0,0 1 1 0 0,-6 16-186 0 0,-4-9 365 0 0,0-1-1 0 0,0 0 1 0 0,-1 0 0 0 0,0-1-1 0 0,0 0 1 0 0,-20 7 0 0 0,-27 14 209 0 0,30-13-203 0 0,-54 21 1 0 0,-13 6 227 0 0,8-3 10 0 0,33-15-265 0 0,18-8-41 0 0,2 2 0 0 0,0 2 0 0 0,-54 38 0 0 0,65-41-43 0 0,-30 17 0 0 0,29-19-27 0 0,-162 99 264 0 0,125-73 695 0 0,-18 10-363 0 0,59-38-502 0 0,-27 20 1 0 0,29-19-82 0 0,-36 21 0 0 0,35-23-224 0 0,0 1 0 0 0,-18 15 1 0 0,-28 17-277 0 0,-11 13 1085 0 0,6-10-280 0 0,-25 12-121 0 0,68-43-183 0 0,-42 18 1 0 0,7-3-1 0 0,13-5-316 0 0,-49 27-539 0 0,64-36 493 0 0,-41 27-1 0 0,72-42 311 0 0,-1 1 0 0 0,1-1 0 0 0,0 1 0 0 0,0 0 0 0 0,0 0 0 0 0,0 0 0 0 0,0 1 0 0 0,1-1 0 0 0,-5 8 0 0 0,6-10 12 0 0,-26 32 1016 0 0,26-32-968 0 0,-40 26 744 0 0,38-24-792 0 0,0 0 0 0 0,1-1 0 0 0,0 0 0 0 0,0 0 0 0 0,-1 1 0 0 0,3-1 0 0 0,-2-2 0 0 0,0-2 0 0 0,-2-6 0 0 0,4 6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4 543 20095 0 0,'1'-3'8'0'0,"0"-9"2"0"0,0 0-1 0 0,0 1 1 0 0,-1-1-1 0 0,-2-17 1 0 0,0-17-2 0 0,3 6 13 0 0,2 0-1 0 0,2-1 0 0 0,14-56 1 0 0,-16 87-14 0 0,1 0 0 0 0,0 0 0 0 0,1 0 0 0 0,0 0 0 0 0,0 1 0 0 0,1 0 0 0 0,13-16 0 0 0,-14 19 3 0 0,0 1 0 0 0,1-1-1 0 0,0 1 1 0 0,0 0 0 0 0,0 0 0 0 0,0 1 0 0 0,1 0 0 0 0,0 0 0 0 0,0 0 0 0 0,0 1-1 0 0,12-4 1 0 0,-18 7-6 0 0,0-1 0 0 0,1 1 1 0 0,-1 0-1 0 0,1-1 0 0 0,-1 1 0 0 0,1 0 0 0 0,-1 0 0 0 0,1 0 0 0 0,-1 0 0 0 0,1 0 0 0 0,-1 1 0 0 0,1-1 0 0 0,-1 0 0 0 0,1 1 0 0 0,-1-1 0 0 0,0 1 0 0 0,1-1 0 0 0,-1 1 0 0 0,0 0 0 0 0,1 0 0 0 0,-1 0 0 0 0,0-1 1 0 0,0 1-1 0 0,0 0 0 0 0,0 0 0 0 0,0 1 0 0 0,0-1 0 0 0,0 0 0 0 0,0 0 0 0 0,0 0 0 0 0,0 1 0 0 0,-1-1 0 0 0,1 0 0 0 0,0 1 0 0 0,-1-1 0 0 0,1 0 0 0 0,-1 1 0 0 0,0-1 0 0 0,1 1 0 0 0,-1-1 0 0 0,0 3 0 0 0,1 2 5 0 0,0 0 0 0 0,-1 0-1 0 0,0 1 1 0 0,0-1 0 0 0,-1 0-1 0 0,0 1 1 0 0,0-1 0 0 0,-3 10-1 0 0,1-6 1 0 0,-1-1 0 0 0,0 1 0 0 0,-1-1 0 0 0,0 0 0 0 0,-1 0 0 0 0,0-1 0 0 0,0 1 0 0 0,0-1 0 0 0,-1-1 0 0 0,-1 1 0 0 0,1-1-1 0 0,-1-1 1 0 0,0 1 0 0 0,-1-1 0 0 0,1-1 0 0 0,-1 1 0 0 0,-1-1 0 0 0,1-1 0 0 0,-1 0 0 0 0,1 0 0 0 0,-1-1 0 0 0,-15 3 0 0 0,10-6 9 0 0,3-4-2 0 0</inkml:trace>
  <inkml:trace contextRef="#ctx0" brushRef="#br0" timeOffset="1">323 1 19815 0 0,'3'7'3'0'0,"0"0"0"0"0,0 1 0 0 0,-1-1 0 0 0,0 1 0 0 0,0 0 0 0 0,-1 0 0 0 0,1 13 0 0 0,-4 60 32 0 0,1-55-30 0 0,-31 269 171 0 0,23-224-118 0 0,-13 28 268 0 0,21-91-78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121 484 12760 0 0,'0'0'880'0'0,"0"-4"-439"0"0,19-109 1056 0 0,4-43 350 0 0,5-36-190 0 0,-25 175-1066 0 0,-3 16-465 0 0</inkml:trace>
  <inkml:trace contextRef="#ctx0" brushRef="#br0" timeOffset="1">197 260 15072 0 0,'-29'-14'416'0'0,"24"11"-243"0"0,0 0-1 0 0,0-1 0 0 0,0 1 1 0 0,1-1-1 0 0,-8-8 0 0 0,-5-9 237 0 0,2 1 0 0 0,-14-25 0 0 0,14 22 868 0 0,-23-29 0 0 0,29 52-935 0 0,6 2-2 0 0,-3-1-70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15176 0 0,'0'0'488'0'0,"2"4"1"0"0,5 19-8 0 0,-1 0-1 0 0,6 46 1 0 0,1 6 261 0 0,40 171 1329 0 0,65 258 268 0 0,118 489-1568 0 0,-71-176-225 0 0,-154-761-521 0 0,17 73 55 0 0,26 139 221 0 0,-43-202-200 0 0,37 256 273 0 0,-42-272-325 0 0,13 194 476 0 0,-20-223-330 0 0,-1 1 0 0 0,0-1 0 0 0,-2 0 0 0 0,-6 22 0 0 0,5-48 52 0 0,5 5-230 0 0,-1 0 0 0 0,1-1 0 0 0,-1 1 0 0 0,1 0 0 0 0,-1-1 0 0 0,1 1 0 0 0,-1-1 0 0 0,1 1 0 0 0,0-1 0 0 0,-1 1 0 0 0,1-1 0 0 0,-1 1 0 0 0,1-1-1 0 0,0 1 1 0 0,0-1 0 0 0,-1 1 0 0 0,1-1 0 0 0,0 0 0 0 0,-6-34 193 0 0,3 11-132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2246 0 14776 0 0,'-2'4'665'0'0,"-2"1"-418"0"0,2-2-110 0 0,0 0 0 0 0,0 0 0 0 0,1 0 0 0 0,-1 0 0 0 0,1 0 0 0 0,-1 0 0 0 0,-1 6-1 0 0,-94 285 1904 0 0,38-124-142 0 0,-14 36-1132 0 0,-99 176 274 0 0,78-172-355 0 0,-10 18-328 0 0,-93 136 1 0 0,96-183-238 0 0,-195 278 125 0 0,96-163-7 0 0,-17 23-2 0 0,3-21 11 0 0,80-113-55 0 0,47-72 34 0 0,68-84-181 0 0,11-16 15 0 0,0-1 1 0 0,-1 0 0 0 0,0-1-1 0 0,-16 16 1 0 0,22-25-40 0 0,0 1 0 0 0,0-1 0 0 0,-1 0 0 0 0,1 0 0 0 0,0 0 0 0 0,-1 0-1 0 0,1-1 1 0 0,-1 1 0 0 0,0-1 0 0 0,0 0 0 0 0,1 0 0 0 0,-1 0 0 0 0,0 0 0 0 0,0-1 0 0 0,0 0 0 0 0,0 0 0 0 0,0 0 0 0 0,0 0-1 0 0,1 0 1 0 0,-1-1 0 0 0,-7-1 0 0 0,-3-3 59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0 826 13168 0 0,'5'-8'174'0'0,"-1"1"0"0"0,-1-1-1 0 0,1 1 1 0 0,-1-1 0 0 0,-1 0 0 0 0,1 0 0 0 0,1-13 0 0 0,3-63 317 0 0,-2 25-277 0 0,8-50 915 0 0,23-145 175 0 0,-32 233-1274 0 0,2-10 257 0 0,0-1 0 0 0,3 1 0 0 0,0 1 0 0 0,21-44 0 0 0,-30 72-267 0 0,1 0 1 0 0,0 0-1 0 0,0 1 1 0 0,0-1-1 0 0,0 1 0 0 0,0-1 1 0 0,0 1-1 0 0,1 0 1 0 0,-1-1-1 0 0,0 1 0 0 0,1 0 1 0 0,-1 0-1 0 0,1 0 0 0 0,0 0 1 0 0,-1 0-1 0 0,1 0 1 0 0,2-1-1 0 0,-3 2-10 0 0,0 0-1 0 0,0 0 1 0 0,1 0-1 0 0,-1 0 1 0 0,0 0-1 0 0,0 0 1 0 0,1 0-1 0 0,-1 1 1 0 0,0-1 0 0 0,0 0-1 0 0,0 1 1 0 0,1-1-1 0 0,-1 1 1 0 0,0-1-1 0 0,0 1 1 0 0,0-1-1 0 0,0 1 1 0 0,0 0 0 0 0,1 1-1 0 0,2 2 4 0 0,0 0 1 0 0,0 0-1 0 0,0 1 0 0 0,-1 0 0 0 0,0 0 1 0 0,0 0-1 0 0,0 0 0 0 0,0 0 0 0 0,1 6 1 0 0,62 226 286 0 0,-54-185-238 0 0,61 255 376 0 0,-72-303-427 0 0,0-1 0 0 0,0 0 1 0 0,1 1-1 0 0,0-1 0 0 0,-1 0 1 0 0,4 3-1 0 0,4 9 136 0 0,-9-14-143 0 0,0-1-1 0 0,0 0 1 0 0,0 0-1 0 0,1 1 1 0 0,-1-1 0 0 0,0 0-1 0 0,0 0 1 0 0,1 0-1 0 0,-1 1 1 0 0,0-1-1 0 0,0 0 1 0 0,1 0-1 0 0,-1 0 1 0 0,0 0-1 0 0,1 0 1 0 0,-1 1-1 0 0,0-1 1 0 0,1 0-1 0 0,-1 0 1 0 0,0 0-1 0 0,1 0 1 0 0,-1 0-1 0 0,0 0 1 0 0,0 0-1 0 0,1 0 1 0 0,-1 0 0 0 0,0 0-1 0 0,1 0 1 0 0,-1 0-1 0 0,0-1 1 0 0,1 1-1 0 0,-1 0 1 0 0,0 0-1 0 0,0 0 1 0 0,1 0-1 0 0,-1 0 1 0 0,0-1-1 0 0,1 1 1 0 0,-1 0-1 0 0,0 0 1 0 0,0 0-1 0 0,0-1 1 0 0,1 1-1 0 0,-1 0 1 0 0,5-13 18 0 0,-1 1 0 0 0,-1-1 0 0 0,0 1-1 0 0,-1-1 1 0 0,2-17 0 0 0,-1 5 3 0 0,5-27 69 0 0,-2 0 0 0 0,-3-1 0 0 0,-6-97 0 0 0,0 124-59 0 0,-7-94 211 0 0,10 109-211 0 0,-1 10-22 0 0,1 0-1 0 0,0-1 0 0 0,0 1 1 0 0,0 0-1 0 0,0-1 1 0 0,0 1-1 0 0,0 0 0 0 0,0 0 1 0 0,1-1-1 0 0,-1 1 1 0 0,0 0-1 0 0,2-2 0 0 0,-2 2 44 0 0,8-7 104 0 0,-6 8-152 0 0,0 0 1 0 0,0 0-1 0 0,0 1 0 0 0,0-1 0 0 0,0 1 0 0 0,1-1 0 0 0,-1 1 0 0 0,0 0 1 0 0,0 0-1 0 0,0 0 0 0 0,-1 0 0 0 0,1 0 0 0 0,0 0 0 0 0,0 1 0 0 0,-1-1 0 0 0,1 0 1 0 0,0 1-1 0 0,1 2 0 0 0,28 34 68 0 0,-9 3 7 0 0,-2 0 1 0 0,27 75-1 0 0,-45-110-74 0 0,62 168 223 0 0,-49-131-177 0 0,-10-27 4 0 0,0-1 0 0 0,1 0 1 0 0,9 17-1 0 0,-15-32-57 0 0,0 0 0 0 0,0 0 0 0 0,0 0 0 0 0,0 1 0 0 0,0-1 0 0 0,0 0 0 0 0,0 0 0 0 0,0 0-1 0 0,0 0 1 0 0,0 1 0 0 0,0-1 0 0 0,0 0 0 0 0,0 0 0 0 0,1 0 0 0 0,-1 0 0 0 0,0 0 0 0 0,0 1 0 0 0,0-1 0 0 0,0 0 0 0 0,0 0 0 0 0,0 0 0 0 0,0 0 0 0 0,0 0 0 0 0,1 0 0 0 0,-1 1 0 0 0,0-1 0 0 0,0 0 0 0 0,0 0 0 0 0,0 0 0 0 0,0 0 0 0 0,1 0 0 0 0,-1 0 0 0 0,0 0 0 0 0,0 0 0 0 0,0 0 0 0 0,0 0 0 0 0,0 0 0 0 0,1 0 0 0 0,-1 0 0 0 0,0 0 0 0 0,0 0 0 0 0,0 0 0 0 0,0 0 0 0 0,1 0 0 0 0,-1 0 0 0 0,0 0 0 0 0,0 0 0 0 0,0 0 0 0 0,0 0 0 0 0,1 0 0 0 0,-1 0 0 0 0,0 0 0 0 0,0 0 0 0 0,0 0 0 0 0,0 0 0 0 0,0-1 0 0 0,1 1 0 0 0,-1 0 0 0 0,0 0 0 0 0,2-12 49 0 0,-2 5-19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9 14168 0 0,'-8'11'291'0'0,"-6"4"135"0"0,2 0-44 0 0,6-8-242 0 0,0-1 0 0 0,1 2-1 0 0,0-1 1 0 0,-7 15 0 0 0,7-6-156 0 0,1-5 128 0 0,2 0-1 0 0,0 1 1 0 0,0 0 0 0 0,1 0-1 0 0,0-1 1 0 0,1 1 0 0 0,1 0-1 0 0,0 0 1 0 0,0 0-1 0 0,4 14 1 0 0,-4-22-67 0 0,1 1 0 0 0,-1 0 0 0 0,1 0 0 0 0,-1 0-1 0 0,1-1 1 0 0,1 1 0 0 0,-1-1 0 0 0,1 1 0 0 0,0-1 0 0 0,0 0 0 0 0,0 0 0 0 0,0-1 0 0 0,1 1-1 0 0,-1 0 1 0 0,1-1 0 0 0,0 0 0 0 0,0 0 0 0 0,0 0 0 0 0,1-1 0 0 0,-1 1 0 0 0,1-1 0 0 0,-1 0 0 0 0,1 0-1 0 0,0-1 1 0 0,0 1 0 0 0,6 0 0 0 0,-8-2-17 0 0,-1 0 0 0 0,1 0 0 0 0,0 0 1 0 0,0-1-1 0 0,-1 1 0 0 0,1-1 0 0 0,0 0 0 0 0,-1 0 0 0 0,1 0 0 0 0,-1 0 0 0 0,1 0 0 0 0,-1-1 0 0 0,1 1 1 0 0,-1-1-1 0 0,0 1 0 0 0,0-1 0 0 0,0 0 0 0 0,0 0 0 0 0,0 0 0 0 0,0 0 0 0 0,0 0 0 0 0,-1 0 1 0 0,3-5-1 0 0,0 1 7 0 0,0-1 0 0 0,-1 1 0 0 0,0-1 0 0 0,0 0 0 0 0,0 1 0 0 0,-1-1 0 0 0,2-13 0 0 0,-3 10-8 0 0,0 1 0 0 0,-1-1 1 0 0,-1 1-1 0 0,1-1 1 0 0,-1 0-1 0 0,-1 1 0 0 0,0 0 1 0 0,0-1-1 0 0,-8-16 0 0 0,2 8 28 0 0,-2-1 0 0 0,0 2 0 0 0,-19-27 0 0 0,26 41-44 0 0,-1-1 1 0 0,1 0-1 0 0,-1 1 1 0 0,0 0-1 0 0,1 0 1 0 0,-6-3-1 0 0,-6-4 32 0 0,9 4-13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51 714 14168 0 0,'0'0'0'0'0,"-2"-27"0"0"0,1-10 336 0 0,-1-6 8 0 0,-3-7-8 0 0,-1-1 8 0 0,1 4-216 0 0,2 3-8 0 0,0-6 8 0 0,0-4 8 0 0,1-7 311 0 0,-1 5 9 0 0,-2 0 0 0 0,0 8 8 0 0,2 9-336 0 0,2 11 16 0 0,-1 6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292 0 13968 0 0,'0'0'0'0'0,"-21"10"0"0"0,1-4 0 0 0,-3-4 384 0 0,-4-2 8 0 0,-7 2 0 0 0,2 1 0 0 0,5-3-256 0 0,2 0 0 0 0,0 2-8 0 0,3-1 8 0 0,2-2 359 0 0,4-3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19 18743 0 0,'-3'26'1'0'0,"-4"9"3"0"0,-2 14-1 0 0,7-18-3 0 0,0-1 0 0 0,2 1 0 0 0,1 0 0 0 0,2 0-1 0 0,7 36 1 0 0,-8-60-1 0 0,1 1-1 0 0,-1-1 1 0 0,1 0-1 0 0,1 0 1 0 0,-1 0 0 0 0,1 0-1 0 0,0-1 1 0 0,6 7-1 0 0,-8-10 0 0 0,0 0 0 0 0,1 0 0 0 0,0 0 0 0 0,-1 0 0 0 0,1-1 0 0 0,0 1-1 0 0,0-1 1 0 0,0 0 0 0 0,1 0 0 0 0,-1 0 0 0 0,1 0 0 0 0,-1-1 0 0 0,1 0-1 0 0,-1 1 1 0 0,1-1 0 0 0,0 0 0 0 0,-1-1 0 0 0,5 1 0 0 0,-5-1-1 0 0,-1 0 0 0 0,1 0 1 0 0,-1-1-1 0 0,1 1 1 0 0,-1-1-1 0 0,1 0 0 0 0,-1 0 1 0 0,0 0-1 0 0,1 0 0 0 0,-1 0 1 0 0,0-1-1 0 0,0 1 0 0 0,0 0 1 0 0,0-1-1 0 0,0 0 0 0 0,0 1 1 0 0,0-1-1 0 0,-1 0 1 0 0,1 0-1 0 0,-1 0 0 0 0,1 0 1 0 0,-1 0-1 0 0,2-4 0 0 0,0 0-2 0 0,-1 0 1 0 0,1 0-1 0 0,-1 0 0 0 0,0 0 0 0 0,-1 0 0 0 0,0-1 1 0 0,0 1-1 0 0,0-7 0 0 0,-1-4 0 0 0,-1 0 0 0 0,-1 0 0 0 0,-1 0 0 0 0,0 1 0 0 0,-1-1 0 0 0,-1 1 0 0 0,-12-28 0 0 0,-1 6-5 0 0,-44-69 0 0 0,32 70-33 0 0,17 21 27 0 0</inkml:trace>
  <inkml:trace contextRef="#ctx0" brushRef="#br0" timeOffset="1">344 323 16951 0 0,'6'-57'5'0'0,"-3"22"7"0"0,9-42 1 0 0,-10 68-12 0 0,0-1 1 0 0,1 1 0 0 0,0 0 0 0 0,1-1 0 0 0,0 1 0 0 0,1 1 0 0 0,0-1 0 0 0,0 1 0 0 0,7-8-1 0 0,-8 11 5 0 0,0 1-1 0 0,1-1 0 0 0,0 1 0 0 0,0 0 0 0 0,0 1 0 0 0,0-1 0 0 0,1 1 1 0 0,-1 0-1 0 0,1 0 0 0 0,0 1 0 0 0,0 0 0 0 0,0 0 0 0 0,0 0 0 0 0,0 1 0 0 0,0-1 1 0 0,12 1-1 0 0,-10 0 6 0 0,-1 2 0 0 0,1-1-1 0 0,0 1 1 0 0,-1 0 0 0 0,1 0 0 0 0,-1 1 0 0 0,1 0 0 0 0,-1 0 0 0 0,0 1 0 0 0,1 0 0 0 0,-1 1 0 0 0,-1-1 0 0 0,9 6-1 0 0,6 4 27 0 0,-16-10-10 0 0,0 0 1 0 0,-1-1-1 0 0,1 2 0 0 0,-1-1 0 0 0,5 5 0 0 0,-8-7 45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2111 0 12360 0 0,'0'0'2340'0'0,"-1"3"-1738"0"0,-1 4-318 0 0,0 0 0 0 0,1 0 0 0 0,-1 1 0 0 0,1-1 0 0 0,1 0 0 0 0,0 0 0 0 0,0 14 0 0 0,9 55 154 0 0,-9-75-428 0 0,10 60 1391 0 0,17 158 7 0 0,-23-181-1380 0 0,-2-24-16 0 0,-1 0 0 0 0,0 21 0 0 0,-26 232 860 0 0,16-180-344 0 0,4-2-137 0 0,-4 30-7 0 0,-5-1-38 0 0,-3 19 124 0 0,-1-11-113 0 0,-11 51 158 0 0,-24 12 84 0 0,28-92-365 0 0,15-54-86 0 0,-17 48 0 0 0,10-44-53 0 0,-11 28 132 0 0,-38 71 171 0 0,30-47-196 0 0,3 2-12 0 0,21-55-93 0 0,-3 4-17 0 0,-38 100 175 0 0,39-104-169 0 0,-1 0 0 0 0,-34 66 1 0 0,-93 154 237 0 0,94-175-235 0 0,2-8-1 0 0,21-36-24 0 0,1 2 1 0 0,-32 87-1 0 0,15-33-2 0 0,21-54-22 0 0,-3 0 1 0 0,-33 52-1 0 0,37-66-16 0 0,14-22-17 0 0,0 0 1 0 0,-1 0 0 0 0,-12 14 0 0 0,5-7 4 0 0,1 0 0 0 0,1 2 0 0 0,1-1 1 0 0,0 1-1 0 0,1 0 0 0 0,-7 21 0 0 0,-25 48 33 0 0,-62 65 108 0 0,-1 2-3 0 0,77-111-94 0 0,-51 62 0 0 0,72-98-50 0 0,-11 13 17 0 0,1 1-1 0 0,1 0 1 0 0,1 2-1 0 0,-12 23 1 0 0,-22 46 35 0 0,-27 32 34 0 0,62-105-81 0 0,0-2 4 0 0,0-1-1 0 0,-25 24 1 0 0,18-20-3 0 0,-10 10 5 0 0,-64 72 38 0 0,34-33-16 0 0,42-48-26 0 0,-8 9 6 0 0,19-20-9 0 0,-2 0 0 0 0,1 0 0 0 0,-12 9 0 0 0,-2 4 23 0 0,21-22 63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136 621 14872 0 0,'-6'-54'444'0'0,"-11"-28"1050"0"0,0 6-617 0 0,-60-269 1501 0 0,76 332-2113 0 0,5 11 19 0 0,8 18-89 0 0,31 76 8 0 0,51 160 0 0 0,-89-236-191 0 0,15 53 32 0 0,-18-61-41 0 0,-1-1 1 0 0,0 0-1 0 0,0 1 0 0 0,-1-1 1 0 0,0 1-1 0 0,0-1 1 0 0,-2 10-1 0 0,2-16-2 0 0,0-1-1 0 0,0 1 1 0 0,0-1-1 0 0,0 1 1 0 0,0 0 0 0 0,0-1-1 0 0,0 1 1 0 0,0-1 0 0 0,0 1-1 0 0,0-1 1 0 0,-1 1-1 0 0,1-1 1 0 0,0 1 0 0 0,0-1-1 0 0,-1 1 1 0 0,1-1-1 0 0,0 0 1 0 0,0 1 0 0 0,-1-1-1 0 0,1 1 1 0 0,-1-1 0 0 0,1 0-1 0 0,0 1 1 0 0,-1-1-1 0 0,1 0 1 0 0,-1 1 0 0 0,1-1-1 0 0,-1 0 1 0 0,1 0-1 0 0,-1 0 1 0 0,1 1 0 0 0,-1-1-1 0 0,1 0 1 0 0,-2 0-1 0 0,1 0 1 0 0,0-1 0 0 0,0 1-1 0 0,0-1 1 0 0,0 0-1 0 0,0 0 1 0 0,0 1-1 0 0,-1-1 1 0 0,2 0-1 0 0,-1 0 1 0 0,0 0-1 0 0,0 0 1 0 0,0 0-1 0 0,-1-1 1 0 0,-21-38 1 0 0,-3-30 5 0 0,-29-125 1 0 0,-7-19 30 0 0,62 213-38 0 0,-6-17 24 0 0,6 15-1 0 0,6 11 3 0 0,7 17 26 0 0,-1 0-1 0 0,15 50 0 0 0,-19-53-35 0 0,34 95 111 0 0,38 114 200 0 0,-77-221-271 0 0,-1-7-33 0 0,-1 0 1 0 0,0 0 0 0 0,0 0-1 0 0,0 1 1 0 0,0-1-1 0 0,0 0 1 0 0,-1 0 0 0 0,0 1-1 0 0,1-1 1 0 0,-1 0-1 0 0,-1 5 1 0 0,1-8 47 0 0,-2-2-50 0 0,0 0 0 0 0,1 0 1 0 0,-1 0-1 0 0,1 0 1 0 0,-1-1-1 0 0,1 1 1 0 0,0 0-1 0 0,-1-1 0 0 0,1 1 1 0 0,1-1-1 0 0,-2-4 1 0 0,-1-2 7 0 0,-84-250 388 0 0,23 58-184 0 0,60 192-214 0 0,0-3 22 0 0,0 0-1 0 0,0 0 0 0 0,-2-14 1 0 0,6 26-39 0 0,0 0 0 0 0,0 0 1 0 0,0-1-1 0 0,0 1 0 0 0,0 0 0 0 0,0 0 0 0 0,0 0 1 0 0,-1-1-1 0 0,1 1 0 0 0,0 0 0 0 0,0 0 0 0 0,0-1 1 0 0,0 1-1 0 0,0 0 0 0 0,0 0 0 0 0,0-1 0 0 0,1 1 1 0 0,-1 0-1 0 0,0 0 0 0 0,0 0 0 0 0,0-1 0 0 0,0 1 1 0 0,0 0-1 0 0,0 0 0 0 0,0-1 0 0 0,0 1 0 0 0,0 0 1 0 0,1 0-1 0 0,-1 0 0 0 0,0 0 0 0 0,0-1 0 0 0,0 1 1 0 0,0 0-1 0 0,1 0 0 0 0,-1 0 0 0 0,0 0 0 0 0,0 0 1 0 0,0-1-1 0 0,1 1 0 0 0,-1 0 0 0 0,0 0 0 0 0,0 0 1 0 0,1 0-1 0 0,10 6 59 0 0,8 12-12 0 0,17 31 10 0 0,-2 2 0 0 0,-2 1 0 0 0,32 71 0 0 0,-54-101-45 0 0,27 62 41 0 0,-32-72-36 0 0,-1 1 0 0 0,-1-1 0 0 0,0 1 1 0 0,3 23-1 0 0,-6-34-16 0 0,0 0 0 0 0,0-1 0 0 0,0 1 0 0 0,0 0 0 0 0,0-1 0 0 0,0 1 0 0 0,-1 0-1 0 0,1 0 1 0 0,-1-1 0 0 0,1 1 0 0 0,-1-1 0 0 0,1 1 0 0 0,-2 1 0 0 0,1-2-1 0 0,1-1 1 0 0,-1 1-1 0 0,1 0 1 0 0,-1-1-1 0 0,1 0 0 0 0,-1 1 1 0 0,1-1-1 0 0,-1 1 0 0 0,1-1 1 0 0,-1 0-1 0 0,0 1 1 0 0,1-1-1 0 0,-1 0 0 0 0,0 1 1 0 0,0-1-1 0 0,1 0 1 0 0,-1 0-1 0 0,0 0 0 0 0,1 0 1 0 0,-1 0-1 0 0,-1 0 0 0 0,-1 0 3 0 0,1-1 0 0 0,0 1 0 0 0,-1-1-1 0 0,1 0 1 0 0,0 0 0 0 0,-1 0 0 0 0,1 0-1 0 0,0 0 1 0 0,0-1 0 0 0,0 1 0 0 0,0-1-1 0 0,0 1 1 0 0,0-1 0 0 0,0 0 0 0 0,-2-3-1 0 0,-10-14 18 0 0,1-1 0 0 0,1 0 0 0 0,0 0 0 0 0,2-2 0 0 0,-9-22 0 0 0,-32-115 82 0 0,48 147-100 0 0,-5-14 12 0 0,2 10 5 0 0,1 0 1 0 0,1 0-1 0 0,1-1 0 0 0,0 1 0 0 0,0-21 0 0 0,3 36-20 0 0,0 1 1 0 0,0 0-1 0 0,0-1 0 0 0,0 1 1 0 0,0 0-1 0 0,0-1 0 0 0,0 1 1 0 0,0 0-1 0 0,0-1 0 0 0,0 1 1 0 0,0 0-1 0 0,0-1 0 0 0,0 1 1 0 0,0 0-1 0 0,0-1 0 0 0,0 1 1 0 0,1 0-1 0 0,-1 0 1 0 0,0-1-1 0 0,0 1 0 0 0,0 0 1 0 0,1-1-1 0 0,-1 1 0 0 0,0 0 1 0 0,0 0-1 0 0,1 0 0 0 0,-1-1 1 0 0,0 1-1 0 0,0 0 0 0 0,1 0 1 0 0,-1 0-1 0 0,0-1 0 0 0,1 1 1 0 0,0 0-1 0 0,10 6 35 0 0,10 16 12 0 0,7 15-10 0 0,-2 2 1 0 0,-2 1 0 0 0,-1 1-1 0 0,-2 0 1 0 0,-2 2 0 0 0,20 65-1 0 0,-37-98-24 0 0,1 0 0 0 0,-1 0 0 0 0,0 13 0 0 0,-1-22-11 0 0,-1 1 0 0 0,0 0 0 0 0,0 0 1 0 0,0-1-1 0 0,0 1 0 0 0,0 0 1 0 0,0 0-1 0 0,0 0 0 0 0,-1-1 0 0 0,1 1 1 0 0,0 0-1 0 0,-1 0 0 0 0,0-1 1 0 0,1 1-1 0 0,-1 0 0 0 0,0-1 0 0 0,0 1 1 0 0,0-1-1 0 0,0 1 0 0 0,0-1 1 0 0,0 0-1 0 0,0 1 0 0 0,-1-1 0 0 0,1 0 1 0 0,0 0-1 0 0,-3 2 0 0 0,2-3 0 0 0,1 1 0 0 0,-1-1 0 0 0,1 0-1 0 0,0 0 1 0 0,-1 0 0 0 0,1 0 0 0 0,-1 0-1 0 0,1 0 1 0 0,-1-1 0 0 0,1 1 0 0 0,0 0 0 0 0,-1-1-1 0 0,1 1 1 0 0,0-1 0 0 0,-1 0 0 0 0,1 1 0 0 0,0-1-1 0 0,0 0 1 0 0,0 0 0 0 0,-1 0 0 0 0,1 1-1 0 0,0-1 1 0 0,0 0 0 0 0,-1-3 0 0 0,-23-30 37 0 0,22 29-31 0 0,-15-25 11 0 0,3-1-1 0 0,0-1 1 0 0,2 0 0 0 0,1 0-1 0 0,2-1 1 0 0,1-1 0 0 0,2 0 0 0 0,-6-64-1 0 0,12 94-16 0 0,1 0 0 0 0,0 1 1 0 0,0-1-1 0 0,0 0 0 0 0,1 1 0 0 0,-1-1 0 0 0,1 1 0 0 0,0-1 0 0 0,0 1 0 0 0,2-6 0 0 0,-2 8-1 0 0,-1 1-1 0 0,1-1 0 0 0,-1 0 0 0 0,0 1 0 0 0,1-1 1 0 0,-1 1-1 0 0,1-1 0 0 0,0 1 0 0 0,-1-1 0 0 0,1 1 1 0 0,-1 0-1 0 0,1-1 0 0 0,0 1 0 0 0,-1 0 0 0 0,1-1 1 0 0,0 1-1 0 0,-1 0 0 0 0,1 0 0 0 0,0 0 0 0 0,-1 0 1 0 0,2-1-1 0 0,0 1 0 0 0,0 1 1 0 0,-1-1-1 0 0,1 0 0 0 0,0 1 1 0 0,-1-1-1 0 0,1 1 1 0 0,0-1-1 0 0,-1 1 0 0 0,1 0 1 0 0,-1 0-1 0 0,1 0 0 0 0,1 1 1 0 0,8 7 4 0 0,0-1 1 0 0,-1 2-1 0 0,-1 0 0 0 0,1 0 1 0 0,-2 0-1 0 0,1 1 0 0 0,10 19 1 0 0,41 88 16 0 0,-59-117-22 0 0,9 22 8 0 0,-1 1 0 0 0,9 33 0 0 0,-15-47-5 0 0,-1 0 0 0 0,0 1 0 0 0,-1-1 0 0 0,0 1 0 0 0,-1-1 0 0 0,0 1-1 0 0,-1-1 1 0 0,-2 15 0 0 0,3-23-2 0 0,0-1-1 0 0,0 1 0 0 0,0-1 0 0 0,-1 1 1 0 0,1-1-1 0 0,-1 0 0 0 0,1 1 1 0 0,-1-1-1 0 0,1 1 0 0 0,-1-1 1 0 0,0 0-1 0 0,1 1 0 0 0,-1-1 1 0 0,0 0-1 0 0,0 0 0 0 0,0 0 1 0 0,0 1-1 0 0,0-1 0 0 0,-1 0 1 0 0,1-1-1 0 0,0 1 0 0 0,0 0 0 0 0,-1 0 1 0 0,1 0-1 0 0,0-1 0 0 0,-1 1 1 0 0,1-1-1 0 0,0 1 0 0 0,-1-1 1 0 0,1 1-1 0 0,-1-1 0 0 0,1 0 1 0 0,-1 0-1 0 0,1 0 0 0 0,-1 0 1 0 0,1 0-1 0 0,-1 0 0 0 0,1 0 1 0 0,-1 0-1 0 0,1 0 0 0 0,-1-1 1 0 0,1 1-1 0 0,-3-2 0 0 0,-1 0 3 0 0,-1-1 0 0 0,1 1 0 0 0,0-2 0 0 0,0 1 0 0 0,0 0 0 0 0,0-1 0 0 0,1 0 0 0 0,0 0 0 0 0,-8-9 0 0 0,0-4 6 0 0,1 0 1 0 0,0-1 0 0 0,2-1 0 0 0,0 0 0 0 0,1 0 0 0 0,1 0-1 0 0,1-1 1 0 0,0 0 0 0 0,2 0 0 0 0,0-1 0 0 0,1 1 0 0 0,1-1-1 0 0,2 0 1 0 0,0 0 0 0 0,4-38 0 0 0,-3 55-7 0 0,0-1 0 0 0,0 1 0 0 0,0 0 1 0 0,1 0-1 0 0,-1 1 0 0 0,1-1 0 0 0,0 0 0 0 0,0 0 1 0 0,0 1-1 0 0,1-1 0 0 0,-1 1 0 0 0,7-6 0 0 0,-8 8-1 0 0,1 0 0 0 0,-1 0 0 0 0,1 0 0 0 0,0 0 0 0 0,-1 0 0 0 0,1 0 0 0 0,0 1-1 0 0,0-1 1 0 0,-1 1 0 0 0,1-1 0 0 0,0 1 0 0 0,0 0 0 0 0,0 0 0 0 0,0 0 0 0 0,0 0 0 0 0,0 0-1 0 0,-1 0 1 0 0,1 0 0 0 0,0 0 0 0 0,0 1 0 0 0,0-1 0 0 0,0 1 0 0 0,-1 0 0 0 0,1-1 0 0 0,0 1-1 0 0,0 0 1 0 0,-1 0 0 0 0,1 0 0 0 0,-1 0 0 0 0,3 2 0 0 0,8 7 9 0 0,0 0 0 0 0,0 1 0 0 0,-1 0 1 0 0,-1 1-1 0 0,0 0 0 0 0,-1 1 0 0 0,0 0 1 0 0,-1 0-1 0 0,13 28 0 0 0,-11-19 8 0 0,-2 0 0 0 0,0 0 0 0 0,-2 1-1 0 0,0 0 1 0 0,4 45 0 0 0,-9-60-9 0 0,-1 0-1 0 0,0 0 1 0 0,-1 0-1 0 0,0 0 1 0 0,0 0 0 0 0,-1-1-1 0 0,0 1 1 0 0,0 0-1 0 0,-5 10 1 0 0,6-16-8 0 0,0 0 0 0 0,0 0 0 0 0,0 0 0 0 0,0 0 0 0 0,0 0 0 0 0,0-1 0 0 0,-1 1 0 0 0,1 0 0 0 0,-1-1 0 0 0,1 1 0 0 0,-1-1 0 0 0,0 0 0 0 0,1 0 0 0 0,-1 1 0 0 0,0-1 0 0 0,0 0 0 0 0,0 0 0 0 0,0-1 0 0 0,0 1 0 0 0,0 0 0 0 0,0-1 0 0 0,0 1 0 0 0,0-1 0 0 0,0 1 0 0 0,0-1 0 0 0,-1 0 0 0 0,1 0 0 0 0,0 0 0 0 0,0 0 0 0 0,0-1 0 0 0,0 1 0 0 0,0 0 0 0 0,0-1 0 0 0,-1 0 0 0 0,1 1 0 0 0,0-1 0 0 0,1 0 0 0 0,-1 0 0 0 0,-2-2 0 0 0,-3 0 4 0 0,1-1 0 0 0,0-1 0 0 0,0 0 0 0 0,1 1 1 0 0,-1-2-1 0 0,1 1 0 0 0,0 0 0 0 0,1-1 0 0 0,-1 0 1 0 0,1 0-1 0 0,1-1 0 0 0,-1 1 0 0 0,1-1 0 0 0,-4-9 1 0 0,1-1 8 0 0,1 0 1 0 0,0 0-1 0 0,1 0 1 0 0,-3-34-1 0 0,6 40-8 0 0,1 0 0 0 0,0 0 0 0 0,0 0-1 0 0,1 0 1 0 0,1 0 0 0 0,0 1 0 0 0,0-1-1 0 0,5-12 1 0 0,-6 21-5 0 0,0-1-1 0 0,0 1 1 0 0,0-1-1 0 0,1 1 1 0 0,-1 0 0 0 0,1 0-1 0 0,-1-1 1 0 0,1 1-1 0 0,0 0 1 0 0,0 0-1 0 0,0 0 1 0 0,0 1-1 0 0,0-1 1 0 0,0 0-1 0 0,0 1 1 0 0,0-1-1 0 0,1 1 1 0 0,-1 0 0 0 0,1 0-1 0 0,-1 0 1 0 0,1 0-1 0 0,-1 0 1 0 0,1 1-1 0 0,0-1 1 0 0,-1 1-1 0 0,1-1 1 0 0,0 1-1 0 0,-1 0 1 0 0,1 0-1 0 0,0 0 1 0 0,0 1 0 0 0,-1-1-1 0 0,1 1 1 0 0,0-1-1 0 0,-1 1 1 0 0,1 0-1 0 0,3 2 1 0 0,0-1 2 0 0,-1 1-1 0 0,0 0 1 0 0,0 0 0 0 0,0 0 0 0 0,0 1-1 0 0,-1-1 1 0 0,1 1 0 0 0,-1 0 0 0 0,0 1-1 0 0,0-1 1 0 0,6 10 0 0 0,2 4 16 0 0,17 36-1 0 0,-23-41-9 0 0,-1-1 0 0 0,-1 1 0 0 0,1 0 0 0 0,-2 0-1 0 0,3 19 1 0 0,-5-27-6 0 0,-1 0-1 0 0,1 1 1 0 0,-1-1-1 0 0,0 0 1 0 0,-1 0 0 0 0,1 1-1 0 0,-1-1 1 0 0,0 0-1 0 0,0 0 1 0 0,0 0 0 0 0,-1 0-1 0 0,0 0 1 0 0,0 0-1 0 0,0 0 1 0 0,-1 0 0 0 0,-5 7-1 0 0,8-11-2 0 0,-1 0-1 0 0,0 0 0 0 0,0-1 1 0 0,0 1-1 0 0,0 0 1 0 0,1 0-1 0 0,-1-1 0 0 0,0 1 1 0 0,0-1-1 0 0,0 1 1 0 0,-1 0-1 0 0,1-1 1 0 0,0 0-1 0 0,0 1 0 0 0,0-1 1 0 0,0 0-1 0 0,0 0 1 0 0,0 1-1 0 0,-1-1 0 0 0,1 0 1 0 0,0 0-1 0 0,0 0 1 0 0,-2-1-1 0 0,1 1 1 0 0,-1-1 0 0 0,1 0 0 0 0,-1 0 0 0 0,1 0 0 0 0,0 0 0 0 0,-1 0 0 0 0,1-1 0 0 0,0 1 0 0 0,0-1 1 0 0,-2-2-1 0 0,-3-2 4 0 0,1-1 1 0 0,-1 0-1 0 0,2 0 1 0 0,-11-16 0 0 0,9 9-1 0 0,0-1 0 0 0,1 1 0 0 0,1-1 1 0 0,0 0-1 0 0,1 0 0 0 0,-2-16 1 0 0,4 22-4 0 0,1 0 1 0 0,0 0 0 0 0,1 1 0 0 0,0-1 0 0 0,0 0 0 0 0,1 0 0 0 0,0 1 0 0 0,1-1 0 0 0,0 0-1 0 0,0 1 1 0 0,0 0 0 0 0,6-11 0 0 0,-7 16-3 0 0,0 1 0 0 0,0-1 0 0 0,1 1 0 0 0,-1 0 0 0 0,1-1 0 0 0,-1 1 0 0 0,1 0 0 0 0,0 0 0 0 0,0 0 0 0 0,0 0 0 0 0,0 0 0 0 0,0 1 0 0 0,0-1 0 0 0,0 1 0 0 0,1-1 0 0 0,-1 1 0 0 0,0 0 1 0 0,1 0-1 0 0,0 0 0 0 0,-1 0 0 0 0,1 0 0 0 0,-1 0 0 0 0,1 1 0 0 0,0-1 0 0 0,0 1 0 0 0,-1 0 0 0 0,1 0 0 0 0,0 0 0 0 0,-1 0 0 0 0,1 1 0 0 0,0-1 0 0 0,-1 1 0 0 0,1-1 0 0 0,0 1 0 0 0,-1 0 0 0 0,1 0 0 0 0,-1 0 0 0 0,4 2 0 0 0,1 1 2 0 0,-1 0 0 0 0,1 1 0 0 0,-1-1 0 0 0,0 1 0 0 0,0 1 0 0 0,0-1 1 0 0,-1 1-1 0 0,0 0 0 0 0,0 1 0 0 0,0-1 0 0 0,-1 1 0 0 0,4 7 0 0 0,-3-4 1 0 0,-1 0-1 0 0,0 1 0 0 0,-1-1 1 0 0,0 1-1 0 0,2 21 0 0 0,-5-28-2 0 0,1-1 1 0 0,-1 1-1 0 0,-1-1 0 0 0,1 0 0 0 0,0 1 0 0 0,-1-1 0 0 0,0 1 0 0 0,0-1 1 0 0,0 0-1 0 0,-2 5 0 0 0,2-6 0 0 0,0-1 0 0 0,0 1 0 0 0,0 0-1 0 0,0-1 1 0 0,-1 1 0 0 0,1-1 0 0 0,-1 1 0 0 0,1-1 0 0 0,-1 0 0 0 0,1 1 0 0 0,-1-1-1 0 0,0 0 1 0 0,0 0 0 0 0,0 0 0 0 0,1-1 0 0 0,-1 1 0 0 0,0 0 0 0 0,-4 0-1 0 0,4 0 2 0 0,0-1-1 0 0,0 0 1 0 0,0 0-1 0 0,0 0 1 0 0,-1 0-1 0 0,1 0 1 0 0,0 0-1 0 0,0 0 1 0 0,0-1-1 0 0,0 1 1 0 0,0-1-1 0 0,0 1 1 0 0,0-1-1 0 0,0 0 1 0 0,0 0-1 0 0,0 0 1 0 0,-2-1-1 0 0,1-1 1 0 0,0 0 1 0 0,-1 0-1 0 0,1 0 0 0 0,0 0 0 0 0,0 0 1 0 0,1 0-1 0 0,-1-1 0 0 0,-2-4 0 0 0,1 0 3 0 0,0-1 0 0 0,0 1-1 0 0,1-1 1 0 0,0 0 0 0 0,0 0-1 0 0,1 0 1 0 0,-2-12-1 0 0,4 14-2 0 0,0 1 0 0 0,0-1 0 0 0,1 1 0 0 0,0-1 0 0 0,0 1 0 0 0,0 0 0 0 0,1 0 0 0 0,2-8 0 0 0,-3 13-2 0 0,-1 0 1 0 0,1-1 0 0 0,0 1-1 0 0,-1 0 1 0 0,1 0-1 0 0,0-1 1 0 0,0 1 0 0 0,0 0-1 0 0,0 0 1 0 0,0 0-1 0 0,0 0 1 0 0,0 0-1 0 0,0 0 1 0 0,0 0 0 0 0,1 1-1 0 0,-1-1 1 0 0,2 0-1 0 0,-2 0 1 0 0,1 1 0 0 0,-1 0-1 0 0,1 0 1 0 0,-1 0-1 0 0,0 0 1 0 0,1 0 0 0 0,-1 1-1 0 0,1-1 1 0 0,-1 0-1 0 0,0 1 1 0 0,1-1 0 0 0,-1 1-1 0 0,0-1 1 0 0,1 1 0 0 0,-1 0-1 0 0,0-1 1 0 0,0 1-1 0 0,1 0 1 0 0,-1 0 0 0 0,0 0-1 0 0,1 1 1 0 0,6 8-1 0 0,0-1 0 0 0,-1 1 0 0 0,0 0 0 0 0,0 1 1 0 0,-2 0-1 0 0,1 0 0 0 0,6 19 0 0 0,-7-17 0 0 0,-1 0 0 0 0,-1 0 0 0 0,3 16 0 0 0,-5-24 0 0 0,0-1 0 0 0,-1 1 0 0 0,0 0 0 0 0,0-1 0 0 0,0 1 0 0 0,0 0 0 0 0,-1-1 0 0 0,0 1 0 0 0,0-1 0 0 0,0 1 0 0 0,0-1 0 0 0,-1 1 0 0 0,-2 3 0 0 0,4-6 0 0 0,-1-1 0 0 0,0 0 0 0 0,1 0 0 0 0,-1 0 0 0 0,0 0 0 0 0,0 0 0 0 0,0 0 0 0 0,0 0 0 0 0,0 0 0 0 0,0 0 0 0 0,0-1 0 0 0,0 1 0 0 0,0 0 0 0 0,0-1 0 0 0,0 1 0 0 0,0 0 0 0 0,0-1 0 0 0,-1 1 0 0 0,1-1 0 0 0,0 0 0 0 0,0 1 0 0 0,-1-1 0 0 0,0 0 0 0 0,0 0 0 0 0,0-1 0 0 0,0 1 0 0 0,0 0 0 0 0,1-1 0 0 0,-1 0 0 0 0,0 1 0 0 0,1-1 0 0 0,-1 0 0 0 0,0 0 0 0 0,1 0 0 0 0,-1 0 0 0 0,1 0 0 0 0,0 0 0 0 0,-3-3 0 0 0,0-1 0 0 0,-1 0 0 0 0,1 0 0 0 0,0-1 0 0 0,0 0 0 0 0,1 0 0 0 0,-1 0 0 0 0,-2-10 0 0 0,1 2 0 0 0,1 0 0 0 0,1 0 0 0 0,-3-28 0 0 0,5 36 0 0 0,1 0 0 0 0,0 0 0 0 0,0 0 0 0 0,1 0 0 0 0,0 1 0 0 0,0-1 0 0 0,0 0 0 0 0,1 0 0 0 0,-1 1 0 0 0,1-1 0 0 0,1 1 0 0 0,3-8 0 0 0,-5 12 0 0 0,-1-1 0 0 0,1 1 0 0 0,0 0 0 0 0,0 0 0 0 0,0 0 0 0 0,0 0 0 0 0,0 0 0 0 0,0 0 0 0 0,0 0 0 0 0,0 1 0 0 0,0-1 0 0 0,0 0-1 0 0,0 0 1 0 0,0 1 0 0 0,1-1 0 0 0,-1 1 0 0 0,0-1 0 0 0,0 1 0 0 0,1-1 0 0 0,-1 1 0 0 0,0 0 0 0 0,1 0 0 0 0,2 0 0 0 0,-2 0 0 0 0,0 1-1 0 0,1-1 1 0 0,-1 1 0 0 0,0 0 0 0 0,1 0 0 0 0,-1 0-1 0 0,0 0 1 0 0,0 0 0 0 0,0 0 0 0 0,0 1 0 0 0,0-1-1 0 0,2 3 1 0 0,4 4-1 0 0,-1 0 1 0 0,0 0-1 0 0,-1 0 0 0 0,12 19 0 0 0,-14-18-1 0 0,0-1 1 0 0,0 1-1 0 0,-1 0 0 0 0,0 1 1 0 0,0-1-1 0 0,0 10 0 0 0,-2-15 1 0 0,-1-1 0 0 0,1 1 0 0 0,-1 0 0 0 0,-1-1 1 0 0,1 1-1 0 0,0-1 0 0 0,-1 1 0 0 0,-1 6 0 0 0,1-8 1 0 0,0-1 0 0 0,0 1-1 0 0,0 0 1 0 0,1-1 0 0 0,-2 1 0 0 0,1-1 0 0 0,0 1-1 0 0,0-1 1 0 0,0 0 0 0 0,0 1 0 0 0,-1-1 0 0 0,1 0-1 0 0,-1 0 1 0 0,1 0 0 0 0,-1 0 0 0 0,1 0 0 0 0,-1 0-1 0 0,-2 0 1 0 0,2 0 0 0 0,-1 0 0 0 0,1-1 0 0 0,-1 0 0 0 0,1 1 0 0 0,0-1-1 0 0,-1 0 1 0 0,1 0 0 0 0,0 0 0 0 0,-1-1 0 0 0,1 1 0 0 0,-1-1 0 0 0,1 1-1 0 0,0-1 1 0 0,0 0 0 0 0,-1 1 0 0 0,1-1 0 0 0,0 0 0 0 0,0-1 0 0 0,0 1 0 0 0,0 0-1 0 0,0-1 1 0 0,0 1 0 0 0,0-1 0 0 0,0 1 0 0 0,1-1 0 0 0,-1 0 0 0 0,-2-3 0 0 0,-4-6-2 0 0,1 0 1 0 0,0 0 0 0 0,-9-21 0 0 0,13 26 1 0 0,2 4 0 0 0,1 2 0 0 0,-1-1 0 0 0,1 0 0 0 0,-1 1 0 0 0,1-1 0 0 0,0 0 0 0 0,0 0 0 0 0,-1 0 0 0 0,1 1 0 0 0,0-1 0 0 0,0 0 0 0 0,0 0 0 0 0,0 0 0 0 0,0 0 0 0 0,0 1 0 0 0,0-1 0 0 0,0 0 0 0 0,0 0 0 0 0,0 0 0 0 0,1-1 0 0 0,0 1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2618 1 14872 0 0,'0'0'1137'0'0,"-1"3"-563"0"0,1 7-366 0 0,0-1 0 0 0,0 1 0 0 0,1 0 0 0 0,1 0 0 0 0,2 11 0 0 0,3 28 584 0 0,3 31 352 0 0,-6-55-923 0 0,-1 0 0 0 0,0 48 0 0 0,-9 53 407 0 0,-27 91-75 0 0,27-177-501 0 0,-4 32 48 0 0,0-21-37 0 0,2-13-11 0 0,-12 43 61 0 0,-49 235 157 0 0,65-303-246 0 0,-1 0 1 0 0,0 0-1 0 0,-12 20 1 0 0,10-18 33 0 0,0 0 1 0 0,-6 18-1 0 0,-26 68 176 0 0,4-13 31 0 0,27-66-175 0 0,-2-1 1 0 0,-15 26-1 0 0,-6 11 143 0 0,28-50-215 0 0,-15 30 125 0 0,2-1 1 0 0,2 2-1 0 0,-10 40 1 0 0,19-58-66 0 0,-2 0 1 0 0,-1 0-1 0 0,-19 36 0 0 0,0-1 74 0 0,14-29 49 0 0,-28 43-1 0 0,23-41-73 0 0,-14 31 0 0 0,-80 139 320 0 0,109-194-438 0 0,-52 68 173 0 0,30-36-116 0 0,14-21-18 0 0,0 1 1 0 0,-13 29 0 0 0,16-28-30 0 0,-46 98 118 0 0,10-15-22 0 0,30-76-56 0 0,-32 44 1 0 0,-5 5 25 0 0,26-35-45 0 0,-41 78 39 0 0,17-25-21 0 0,36-69-44 0 0,-10 16 22 0 0,9-19-9 0 0,0 1 1 0 0,-12 29-1 0 0,1-4 1 0 0,-25 50 27 0 0,-87 134 65 0 0,119-198-99 0 0,13-23-15 0 0,0 0-1 0 0,-1 0 1 0 0,0 0 0 0 0,-7 8-1 0 0,3-4 1 0 0,0 0-1 0 0,1 1 0 0 0,0 0 1 0 0,1 0-1 0 0,-7 18 1 0 0,4-8 13 0 0,-14 22 1 0 0,-6 15 22 0 0,-12-2 4 0 0,-26 33 13 0 0,50-65-39 0 0,-16 28 16 0 0,17-27-14 0 0,-37 45 1 0 0,17-21 14 0 0,29-39-22 0 0,0 0-1 0 0,-1-1 0 0 0,-13 14 1 0 0,16-18-3 0 0,0-1 0 0 0,-11 18 0 0 0,1-2 1 0 0,-27 33 72 0 0,24-29-39 0 0,-2-1 1 0 0,-34 33-1 0 0,12-22 53 0 0,-1-1 0 0 0,-54 33 0 0 0,31-35 199 0 0,67-33-270 0 0,-20 10 168 0 0,9-5-101 0 0,0 1 1 0 0,-19 12-1 0 0,21-11-26 0 0,-2-1 1 0 0,-18 9-1 0 0,27-14-54 0 0,0-1-1 0 0,0 0 0 0 0,1 1 1 0 0,-1 0-1 0 0,0-1 0 0 0,0 1 0 0 0,1 0 1 0 0,-1 0-1 0 0,-2 4 0 0 0,4-4 2 0 0,0-2-13 0 0,1 1 0 0 0,-1-1 0 0 0,1 0 1 0 0,0 1-1 0 0,-1-1 0 0 0,1 1 0 0 0,-1-1 0 0 0,1 0 0 0 0,-1 1 0 0 0,1-1 0 0 0,-1 0 1 0 0,0 0-1 0 0,1 1 0 0 0,-1-1 0 0 0,1 0 0 0 0,-1 0 0 0 0,1 0 0 0 0,-1 0 0 0 0,0 0 0 0 0,0 0 1 0 0,0 1 50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980 1037 5720 0 0,'0'0'6682'0'0,"-2"-2"-4818"0"0,-9-4-1408 0 0,8 3-223 0 0,0 1 0 0 0,0-1 0 0 0,0 1-1 0 0,0-1 1 0 0,0 0 0 0 0,1 0 0 0 0,0 0-1 0 0,-3-4 1 0 0,-5-7-19 0 0,-10-20 753 0 0,4 5-19 0 0,-9-9-485 0 0,-24-32 319 0 0,-1 4-159 0 0,30 40-480 0 0,15 20-101 0 0,0-1 0 0 0,0 1 0 0 0,0 0 0 0 0,-1 0 0 0 0,-11-9 0 0 0,14 13-26 0 0,0-1 0 0 0,0 0 0 0 0,1 1 0 0 0,-1-1 1 0 0,1 0-1 0 0,0-1 0 0 0,-3-4 0 0 0,3 5-1 0 0,-1-1-1 0 0,1 0 1 0 0,-1 1-1 0 0,1 0 1 0 0,-1 0-1 0 0,0-1 1 0 0,-6-3-1 0 0,-46-39 389 0 0,31 28-125 0 0,17 12-142 0 0,0 0 0 0 0,-1 1 0 0 0,-10-6 0 0 0,12 7-38 0 0,1 1-1 0 0,0-1 1 0 0,0 0-1 0 0,0-1 1 0 0,1 1-1 0 0,-7-8 1 0 0,-14-13 347 0 0,-7-15 290 0 0,11 15-64 0 0,18 22-586 0 0,0 0 0 0 0,0 0 0 0 0,1-1 0 0 0,-1 1-1 0 0,1-1 1 0 0,-3-5 0 0 0,3 6-56 0 0,0 0 0 0 0,1 1 0 0 0,-1-1 0 0 0,0 1 0 0 0,0-1-1 0 0,-1 1 1 0 0,-2-3 0 0 0,-9-11 127 0 0,9 10-104 0 0,1 1 0 0 0,-1-1 0 0 0,-10-8 0 0 0,10 9 13 0 0,0 1 0 0 0,0-1 1 0 0,1 1-1 0 0,-6-10 1 0 0,-21-15 319 0 0,21 22-315 0 0,8 6-39 0 0,-1-1 0 0 0,1 1 0 0 0,1 0 1 0 0,-1-1-1 0 0,0 0 0 0 0,0 1 0 0 0,0-1 0 0 0,-1-2 1 0 0,1 2-10 0 0,0 0 0 0 0,0 1 0 0 0,0-1 0 0 0,0 0 1 0 0,0 1-1 0 0,-1 0 0 0 0,1-1 0 0 0,0 1 1 0 0,-3-1-1 0 0,-13-7 154 0 0,-27-24 176 0 0,22 17-99 0 0,19 14-213 0 0,0 0 1 0 0,0-1-1 0 0,0 0 1 0 0,0 0-1 0 0,1 0 0 0 0,-1-1 1 0 0,-3-4-1 0 0,-38-47 391 0 0,29 43-324 0 0,5 5-46 0 0,10 6-44 0 0,-1-1 4 0 0,1 0-1 0 0,0 1 1 0 0,0-1 0 0 0,-1 1-1 0 0,1-1 1 0 0,-1 1 0 0 0,1 0-1 0 0,-1-1 1 0 0,0 1 0 0 0,1 0-1 0 0,-4-1 1 0 0,4 2 19 0 0,-7-13 167 0 0,10 10-227 0 0,1-3 249 0 0,-1 13-98 0 0,-1 5-102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60 62 14064 0 0,'0'0'6701'0'0,"-3"3"-6452"0"0,-1 1-186 0 0,1 1 1 0 0,0 0-1 0 0,0-1 1 0 0,0 1-1 0 0,1 0 0 0 0,-1 0 1 0 0,1 1-1 0 0,1-1 1 0 0,-1 0-1 0 0,1 1 0 0 0,-1-1 1 0 0,2 1-1 0 0,-1-1 1 0 0,1 1-1 0 0,-1-1 0 0 0,1 1 1 0 0,1 0-1 0 0,-1-1 1 0 0,3 8-1 0 0,-1 0 49 0 0,6 17 197 0 0,-2-15-250 0 0,0 0-1 0 0,-1 0 0 0 0,-1 1 0 0 0,0 0 1 0 0,-1-1-1 0 0,2 30 0 0 0,-3-21-13 0 0,0-18-26 0 0,-2 0-1 0 0,1 1 0 0 0,-1 0 0 0 0,0 9 0 0 0,1 12 101 0 0,-1-27-102 0 0,1 7 22 0 0,1-4-35 0 0,-2-3 80 0 0,12-24-35 0 0,36-67 63 0 0,-36 64-64 0 0,2 1 0 0 0,1 0 0 0 0,1 1 0 0 0,34-40 0 0 0,26-27 84 0 0,-51 61-94 0 0,-13 16 27 0 0,1 0 1 0 0,22-18 0 0 0,-29 26 474 0 0,-19 14-471 0 0,-9 4-22 0 0,-30 17 125 0 0,31-16-100 0 0,11-8-23 0 0,0 0 0 0 0,-21 6-1 0 0,0 0 21 0 0,4-2 22 0 0,-43 10 0 0 0,45-14-5 0 0,1 0 0 0 0,-1-1 0 0 0,-25 0 0 0 0,49-4-62 0 0,-1-1 71 0 0,0 0 7 0 0,5-4-105 0 0,-2 4 24 0 0,-1 1-19 0 0,0 0 0 0 0,1-1 0 0 0,-1 1 0 0 0,0 0 0 0 0,0 0 0 0 0,0 0 0 0 0,1 0 0 0 0,-1 0 0 0 0,0-1 0 0 0,0 1 0 0 0,1 0 0 0 0,-1 0 0 0 0,0 0 0 0 0,0 0 0 0 0,1 0 0 0 0,-1 0 0 0 0,0 0 0 0 0,1 0 0 0 0,-1 0 0 0 0,0 0 0 0 0,0 0 0 0 0,1 0 0 0 0,-1 0 0 0 0,0 0 0 0 0,0 0 0 0 0,1 0 0 0 0,-1 0 0 0 0,0 0 0 0 0,0 0 0 0 0,1 1 0 0 0,-1-1 0 0 0,0 0 0 0 0,0 0 0 0 0,1 0 0 0 0,-1 1 0 0 0,12 5 57 0 0,-9-2-47 0 0,1 0 1 0 0,-1 1-1 0 0,0-1 1 0 0,-1 1 0 0 0,1-1-1 0 0,-1 1 1 0 0,0 0-1 0 0,0 0 1 0 0,3 10 0 0 0,6 55 1 0 0,-4-24 11 0 0,4 26 34 0 0,-13-66 26 0 0,10-32-77 0 0,1-6 8 0 0,1-1 0 0 0,1 1 1 0 0,2 1-1 0 0,31-54 0 0 0,-32 66 6 0 0,1 1-1 0 0,26-29 0 0 0,-39 47-20 0 0,0-1 0 0 0,0 1 1 0 0,0 0-1 0 0,0 0 0 0 0,0 0 0 0 0,0-1 0 0 0,0 1 0 0 0,1 0 0 0 0,-1 0 0 0 0,0 0 1 0 0,0 0-1 0 0,0-1 0 0 0,1 1 0 0 0,-1 0 0 0 0,0 0 0 0 0,0 0 0 0 0,0 0 0 0 0,1 0 1 0 0,-1 0-1 0 0,0 0 0 0 0,0 0 0 0 0,0 0 0 0 0,1-1 0 0 0,-1 1 0 0 0,0 0 0 0 0,0 0 1 0 0,1 0-1 0 0,-1 0 0 0 0,0 0 0 0 0,0 0 0 0 0,1 1 0 0 0,-1-1 0 0 0,0 0 0 0 0,0 0 0 0 0,0 0 1 0 0,1 0-1 0 0,-1 0 0 0 0,0 0 0 0 0,0 0 0 0 0,0 0 0 0 0,1 0 0 0 0,-1 1 0 0 0,0-1 1 0 0,0 0-1 0 0,0 0 0 0 0,0 0 0 0 0,1 0 0 0 0,-1 1 0 0 0,0 0 2 0 0,0 0-1 0 0,0 0 0 0 0,1-1 1 0 0,-1 1-1 0 0,0 0 1 0 0,0 0-1 0 0,-1 0 0 0 0,1 0 1 0 0,0 0-1 0 0,0 0 1 0 0,0 0-1 0 0,-1 0 1 0 0,1-1-1 0 0,0 1 0 0 0,-1 0 1 0 0,0 1-1 0 0,-10 19 12 0 0,-2-2 0 0 0,0 0-1 0 0,-1 0 1 0 0,-1-1 0 0 0,0-1-1 0 0,-33 28 1 0 0,48-45-12 0 0,0 0 0 0 0,-1 0 0 0 0,1 0-1 0 0,0 1 1 0 0,0-1 0 0 0,0 0 0 0 0,0 0 0 0 0,-1 0 0 0 0,1 0-1 0 0,0 0 1 0 0,0 0 0 0 0,0 0 0 0 0,-1 0 0 0 0,1 0-1 0 0,0 0 1 0 0,0 0 0 0 0,-1 0 0 0 0,1 0 0 0 0,0 0 0 0 0,0 0-1 0 0,0 0 1 0 0,-1 0 0 0 0,1 0 0 0 0,0 0 0 0 0,0 0-1 0 0,0 0 1 0 0,-1 0 0 0 0,1 0 0 0 0,0 0 0 0 0,0 0 0 0 0,0 0-1 0 0,-1 0 1 0 0,1-1 0 0 0,0 1 0 0 0,0 0 0 0 0,0 0-1 0 0,0 0 1 0 0,-1 0 0 0 0,1 0 0 0 0,0-1 0 0 0,0 1 0 0 0,0 0-1 0 0,0 0 1 0 0,0 0 0 0 0,0-1 0 0 0,0 1 0 0 0,0 0-1 0 0,-1 0 1 0 0,1 0 0 0 0,0-1 0 0 0,0 1 0 0 0,0 0 0 0 0,0 0-1 0 0,0 0 1 0 0,0-1 0 0 0,0 1 0 0 0,0 0 0 0 0,0 0-1 0 0,0 0 1 0 0,0-1 0 0 0,0 1 0 0 0,1 0 0 0 0,-1 0 0 0 0,0 0-1 0 0,0-1 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2030 4 15576 0 0,'-20'-2'452'0'0,"0"1"0"0"0,-1 1 1 0 0,-29 2-1 0 0,24 0-83 0 0,-176 6 1574 0 0,-15 5-738 0 0,154-8-1025 0 0,30-1-101 0 0,-36 9 1 0 0,24-4-31 0 0,-53 13 70 0 0,52-10-20 0 0,-56 5-1 0 0,68-11-17 0 0,1 1 0 0 0,-62 21 0 0 0,40-10 15 0 0,-23 11 53 0 0,-11 4 44 0 0,70-27-143 0 0,0 2 1 0 0,-25 12-1 0 0,-3 2 23 0 0,40-18-56 0 0,1 0 0 0 0,-1 0-1 0 0,-10 9 1 0 0,-7 4 20 0 0,19-13-21 0 0,-1 1-1 0 0,1 0 0 0 0,0 0 0 0 0,0 0 1 0 0,-8 10-1 0 0,9-9 6 0 0,-1 0 0 0 0,1-1 0 0 0,-1 0 0 0 0,-1 0 0 0 0,-8 7 0 0 0,-11 4 57 0 0,3-2 63 0 0,-34 17 0 0 0,51-28-102 0 0,-1 1 0 0 0,0 0 1 0 0,1 0-1 0 0,0 0 0 0 0,-7 7 1 0 0,-13 11 108 0 0,11-10-42 0 0,12-11-78 0 0,1 1 0 0 0,-1-1 0 0 0,0 1-1 0 0,0-1 1 0 0,1 0 0 0 0,-1 1 0 0 0,0-1-1 0 0,0 0 1 0 0,0 0 0 0 0,0 0 0 0 0,0-1-1 0 0,0 1 1 0 0,-1 0 0 0 0,1-1-1 0 0,-3 1 1 0 0,4-1 275 0 0,-2-29-59 0 0,2 23-220 0 0,-1 0 1 0 0,1 0-1 0 0,0 0 0 0 0,1 0 1 0 0,-1 0-1 0 0,1 0 0 0 0,0-1 1 0 0,1 1-1 0 0,0 0 0 0 0,2-11 1 0 0,3-3 63 0 0,15-36 1 0 0,-4 14 71 0 0,-9 13-27 0 0,6-36 0 0 0,-9 41-16 0 0,-5 24-113 0 0,0 0 1 0 0,0 0 0 0 0,0 1-1 0 0,0-1 1 0 0,0 0-1 0 0,0 0 1 0 0,0 0-1 0 0,0 0 1 0 0,0 0 0 0 0,0 0-1 0 0,0 0 1 0 0,0 0-1 0 0,0 1 1 0 0,0-1-1 0 0,0 0 1 0 0,0 0-1 0 0,1 0 1 0 0,-1 0 0 0 0,0 0-1 0 0,0 0 1 0 0,0 0-1 0 0,0 0 1 0 0,0 0-1 0 0,0 0 1 0 0,0 0 0 0 0,0 0-1 0 0,1 0 1 0 0,-1 0-1 0 0,0 0 1 0 0,0 0-1 0 0,0 0 1 0 0,0 0-1 0 0,0 0 1 0 0,0 0 0 0 0,0 0-1 0 0,0 0 1 0 0,1 0-1 0 0,-1 0 1 0 0,0 0-1 0 0,0 0 1 0 0,0 0 0 0 0,0 0-1 0 0,0 0 1 0 0,0 0-1 0 0,0 0 1 0 0,0 0-1 0 0,1 0 1 0 0,-1 0-1 0 0,0 0 1 0 0,0 0 0 0 0,0 0-1 0 0,0 0 1 0 0,0-1-1 0 0,0 1 1 0 0,0 0-1 0 0,0 0 1 0 0,0 0 0 0 0,0 0-1 0 0,0 0 1 0 0,0 0-1 0 0,8 17 86 0 0,5 22-47 0 0,60 213 309 0 0,-65-231-312 0 0,0 0 0 0 0,1 0 0 0 0,1-1 0 0 0,19 29 0 0 0,-7-23 46 0 0,-21-25 41 0 0,-3-3-116 0 0,-8-7 9 0 0,-1 0 0 0 0,-23-14 0 0 0,28 20-16 0 0,1 0-1 0 0,-1 0 0 0 0,0 1 0 0 0,0-1 1 0 0,0 1-1 0 0,0 1 0 0 0,0-1 0 0 0,0 1 1 0 0,-8 0-1 0 0,-17 0 13 0 0,8 2-2 0 0,1-2-1 0 0,-45-7 1 0 0,31 1-2 0 0,-23-6 3 0 0,50 10-5 0 0,8 3-10 0 0,0 0 0 0 0,-1 0 1 0 0,1-1-1 0 0,0 1 0 0 0,-1 0 1 0 0,1-1-1 0 0,0 1 0 0 0,0-1 0 0 0,-1 0 1 0 0,1 1-1 0 0,0-1 0 0 0,0 0 1 0 0,0 0-1 0 0,0 0 0 0 0,0 1 1 0 0,0-1-1 0 0,0 0 0 0 0,0-1 1 0 0,0 1-1 0 0,0 0 0 0 0,0 0 1 0 0,1 0-1 0 0,-1 0 0 0 0,1-1 1 0 0,-1 1-1 0 0,1 0 0 0 0,-1 0 1 0 0,1-1-1 0 0,-1 1 0 0 0,1 0 1 0 0,0-2-1 0 0,-2-6 3 0 0,2 9-3 0 0,0-1 0 0 0,0 1 0 0 0,-1-1 0 0 0,1 1 0 0 0,0-1-1 0 0,0 1 1 0 0,0-1 0 0 0,0 1 0 0 0,0-1 0 0 0,0 1 0 0 0,0-1 0 0 0,0 1 0 0 0,0-1 0 0 0,0 1 0 0 0,1-1 0 0 0,-1 1-1 0 0,0-1 1 0 0,0 1 0 0 0,0-1 0 0 0,1 1 0 0 0,-1 0 0 0 0,0-1 0 0 0,0 1 0 0 0,1-1 0 0 0,-1 1 0 0 0,0 0 0 0 0,1-1 0 0 0,-1 1-1 0 0,1 0 1 0 0,-1-1 0 0 0,0 1 0 0 0,1 0 0 0 0,-1-1 0 0 0,1 1 0 0 0,0 0 0 0 0,6-4-5 0 0,-6 3 3 0 0,1 1 1 0 0,-1-1 0 0 0,1 1 0 0 0,-1 0 0 0 0,1-1 0 0 0,0 1 0 0 0,-1 0 0 0 0,1 0 0 0 0,-1 0 0 0 0,1 0-1 0 0,-1 0 1 0 0,1 1 0 0 0,-1-1 0 0 0,1 0 0 0 0,0 1 0 0 0,1 0 0 0 0,6 2-4 0 0,1-1 1 0 0,-9-2 2 0 0,0 0 0 0 0,0 1 0 0 0,0-1 0 0 0,0 0 0 0 0,0 1 0 0 0,0-1 0 0 0,0 0-1 0 0,0 0 1 0 0,0 0 0 0 0,0 0 0 0 0,0 0 0 0 0,1 0 0 0 0,-1 0 0 0 0,0 0 0 0 0,0-1 0 0 0,0 1 0 0 0,0 0 0 0 0,0-1-1 0 0,0 1 1 0 0,0-1 0 0 0,0 1 0 0 0,0-1 0 0 0,0 1 0 0 0,0-1 0 0 0,0 0 0 0 0,-1 1 0 0 0,1-1 0 0 0,1-1 0 0 0,8-12-10 0 0,-1 0 1 0 0,-1-1 0 0 0,10-22 0 0 0,-5 9-3 0 0,3 4-12 0 0,-14 22 21 0 0,0-1 1 0 0,0 0-1 0 0,0 0 0 0 0,0 0 0 0 0,0 0 1 0 0,-1 0-1 0 0,1 0 0 0 0,-1 0 0 0 0,1-5 1 0 0,-2 7 2 0 0,0 1 0 0 0,0-1 0 0 0,1 0 0 0 0,-1 1 0 0 0,0-1 0 0 0,0 0 0 0 0,1 1 0 0 0,-1-1 0 0 0,0 1 0 0 0,1-1 0 0 0,-1 0 0 0 0,0 1 0 0 0,1-1 0 0 0,-1 1 0 0 0,1-1 0 0 0,-1 1 0 0 0,1-1 0 0 0,-1 1 0 0 0,1-1 0 0 0,-1 1 0 0 0,1 0 0 0 0,0-1 0 0 0,-1 1 1 0 0,1 0-1 0 0,0 0 0 0 0,-1-1 0 0 0,1 1 0 0 0,0 0 0 0 0,-1 0 0 0 0,1 0 0 0 0,0 0 0 0 0,-1 0 0 0 0,1 0 0 0 0,0 0 0 0 0,-1 0 0 0 0,1 0 0 0 0,0 0 0 0 0,-1 0 0 0 0,1 0 0 0 0,0 0 0 0 0,-1 1 0 0 0,1-1 0 0 0,0 1 0 0 0,2-1-1 0 0,-1 1 0 0 0,0 0 0 0 0,1 0 0 0 0,-1 0 1 0 0,0 1-1 0 0,0-1 0 0 0,0 1 0 0 0,0-1 0 0 0,0 1 0 0 0,2 2 0 0 0,2 4-4 0 0,0 1 1 0 0,-1-1-1 0 0,-1 1 1 0 0,1 0-1 0 0,-1 1 1 0 0,5 17-1 0 0,-3 1-20 0 0,3 32-1 0 0,-2-13-36 0 0,-13-86-203 0 0,-1 1 1 0 0,-2 0 0 0 0,-23-60-1 0 0,32 97 163 0 0,-3 24-326 0 0,5 11 283 0 0,-1-24 107 0 0,-1 0 1 0 0,0 0-1 0 0,0 0 1 0 0,-2 11 0 0 0,2-19-4 0 0,0 1-124 0 0,-3-9 119 0 0,-16-78-70 0 0,13 54 92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52 551 15176 0 0,'0'0'1266'0'0,"-3"-1"-886"0"0,1 1-349 0 0,0-1-1 0 0,0 0 0 0 0,1 0 1 0 0,-1 0-1 0 0,0 0 1 0 0,1 0-1 0 0,-1 0 1 0 0,0 0-1 0 0,1-1 1 0 0,0 1-1 0 0,-1 0 0 0 0,1-1 1 0 0,0 1-1 0 0,0-1 1 0 0,0 0-1 0 0,-2-3 1 0 0,0-1 96 0 0,0 0 1 0 0,1 0 0 0 0,0 0 0 0 0,0-1 0 0 0,0-6-1 0 0,-2-11 581 0 0,1-45 0 0 0,3 65-652 0 0,0-23 119 0 0,1 1-1 0 0,1 0 0 0 0,1-1 1 0 0,2 1-1 0 0,10-33 1 0 0,-9 41-68 0 0,0 1-1 0 0,2 0 1 0 0,0 0-1 0 0,1 0 1 0 0,0 1 0 0 0,2 1-1 0 0,0-1 1 0 0,15-16 0 0 0,-23 30-94 0 0,-1-1 1 0 0,0 1-1 0 0,1 0 1 0 0,-1-1-1 0 0,1 1 0 0 0,0 0 1 0 0,-1 1-1 0 0,1-1 1 0 0,0 0-1 0 0,0 1 1 0 0,0 0-1 0 0,1-1 1 0 0,-1 1-1 0 0,0 1 1 0 0,0-1-1 0 0,1 0 0 0 0,-1 1 1 0 0,0 0-1 0 0,1-1 1 0 0,-1 1-1 0 0,0 0 1 0 0,1 1-1 0 0,-1-1 1 0 0,0 1-1 0 0,6 1 1 0 0,-4 0 0 0 0,0 0-1 0 0,0 1 1 0 0,0 0 0 0 0,-1 0 0 0 0,1 0 0 0 0,-1 0 0 0 0,1 1 0 0 0,-1 0 0 0 0,0 0 0 0 0,0 0 0 0 0,-1 0 0 0 0,1 0-1 0 0,-1 1 1 0 0,5 8 0 0 0,-4-5 1 0 0,-1 0-1 0 0,0 1 1 0 0,0-1-1 0 0,0 0 1 0 0,-1 1-1 0 0,0 0 1 0 0,-1-1-1 0 0,0 1 1 0 0,-1 0-1 0 0,1 0 1 0 0,-2 0-1 0 0,1 0 1 0 0,-1-1-1 0 0,0 1 1 0 0,-1 0-1 0 0,-5 14 1 0 0,4-14 0 0 0,0 0 0 0 0,-1 0 0 0 0,0-1-1 0 0,0 1 1 0 0,-1-1 0 0 0,-1 0 0 0 0,1 0 0 0 0,-1-1 0 0 0,0 0 0 0 0,-1 0 0 0 0,0 0 0 0 0,0-1 0 0 0,-1 1 0 0 0,1-2 0 0 0,-12 7 0 0 0,14-9 3 0 0,0-1 0 0 0,-1 0 0 0 0,1 0 0 0 0,-1 0 0 0 0,1-1 0 0 0,-1 1 0 0 0,0-1 0 0 0,1-1 0 0 0,-10 1 0 0 0,15-1-12 0 0,0-1-2 0 0,1 1 0 0 0,-1-1 0 0 0,0 1 0 0 0,1-1 0 0 0,-1 1 0 0 0,0-1 0 0 0,1 1-1 0 0,-1 0 1 0 0,1-1 0 0 0,-1 1 0 0 0,1-1 0 0 0,-1 1 0 0 0,1 0 0 0 0,-1-1 0 0 0,1 1-1 0 0,-1 0 1 0 0,1 0 0 0 0,-1 0 0 0 0,1-1 0 0 0,-1 1 0 0 0,1 0 0 0 0,0 0 0 0 0,18-2 16 0 0,-1 1 1 0 0,0 1-1 0 0,1 0 1 0 0,-1 2-1 0 0,0 0 1 0 0,32 8 0 0 0,-48-9-12 0 0,0-1 1 0 0,0 1 0 0 0,0 0-1 0 0,0 0 1 0 0,0 0-1 0 0,0 0 1 0 0,0 0 0 0 0,0 0-1 0 0,-1 1 1 0 0,1-1 0 0 0,0 0-1 0 0,-1 1 1 0 0,1-1-1 0 0,-1 1 1 0 0,0 0 0 0 0,1 0-1 0 0,0 2 1 0 0,-1-2 15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60 53 19039 0 0,'0'0'8'0'0,"-3"0"-1"0"0,2 0-7 0 0,0 0 1 0 0,0 0-1 0 0,0 0 1 0 0,-1 0-1 0 0,1 0 0 0 0,0 0 1 0 0,0 0-1 0 0,0 0 1 0 0,0 0-1 0 0,0 0 1 0 0,0 1-1 0 0,0-1 1 0 0,0 0-1 0 0,0 1 1 0 0,0-1-1 0 0,0 1 1 0 0,0-1-1 0 0,0 1 1 0 0,0 0-1 0 0,0-1 0 0 0,0 1 1 0 0,0 0-1 0 0,0-1 1 0 0,1 1-1 0 0,-1 0 1 0 0,0 0-1 0 0,0 0 1 0 0,1 0-1 0 0,-1 0 1 0 0,1 0-1 0 0,-1 0 1 0 0,1 0-1 0 0,-1 0 1 0 0,1 2-1 0 0,-8 18 1 0 0,-6 37 0 0 0,13-52-1 0 0,0 1 0 0 0,0 0 0 0 0,1 0 0 0 0,-1 0 0 0 0,2 0 0 0 0,-1 0 0 0 0,1 0-1 0 0,0 0 1 0 0,4 13 0 0 0,-4-17 0 0 0,1 0 0 0 0,1 0 0 0 0,-1 0 0 0 0,0 0 0 0 0,1 0 0 0 0,0 0 0 0 0,5 4 0 0 0,-7-7 0 0 0,0 0 0 0 0,0 0 0 0 0,-1 0 0 0 0,1 0 0 0 0,0 0 0 0 0,0 0 0 0 0,0 0 0 0 0,0 0 0 0 0,0 0 0 0 0,0 0 0 0 0,-1 0 0 0 0,1-1 0 0 0,0 1 0 0 0,0 0 0 0 0,0-1 0 0 0,-1 1 0 0 0,1-1 0 0 0,0 1 0 0 0,0 0 0 0 0,-1-1 0 0 0,1 0 0 0 0,0 1 0 0 0,-1-1 0 0 0,1 1 0 0 0,-1-1 0 0 0,1 0 0 0 0,-1 1 0 0 0,1-1 0 0 0,-1 0 0 0 0,1 0 0 0 0,0-1 0 0 0,12-29 0 0 0,-11 24 0 0 0,4-8 0 0 0,-1-1 0 0 0,-1 0 0 0 0,0 0 0 0 0,1-22 0 0 0,-4 31 0 0 0,-1 0 0 0 0,1 0 0 0 0,-2-1 0 0 0,1 1 0 0 0,-1 0 0 0 0,0 0 0 0 0,0 0 0 0 0,-1 0 0 0 0,0 0 0 0 0,-1 0 0 0 0,1 0 0 0 0,-6-8 0 0 0,3 6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94 15576 0 0,'0'0'641'0'0,"-3"0"-316"0"0,3 0-301 0 0,-1 0 1 0 0,1 0-1 0 0,-1-1 0 0 0,1 1 1 0 0,0 0-1 0 0,-1 0 0 0 0,1 0 1 0 0,-1 0-1 0 0,1 0 0 0 0,-1 0 1 0 0,1 0-1 0 0,-1 0 0 0 0,1 0 1 0 0,0 0-1 0 0,-1 0 0 0 0,1 0 1 0 0,-1 0-1 0 0,1 1 0 0 0,-1-1 1 0 0,1 0-1 0 0,0 0 0 0 0,-1 0 0 0 0,1 1 1 0 0,-1-1-1 0 0,1 0 0 0 0,0 0 1 0 0,-1 1-1 0 0,1-1 0 0 0,0 0 1 0 0,-1 1-1 0 0,1-1 0 0 0,0 0 1 0 0,0 1-1 0 0,-1-1 0 0 0,1 0 1 0 0,0 1-1 0 0,0-1 0 0 0,0 1 1 0 0,0-1-1 0 0,-1 1 0 0 0,1-1 1 0 0,0 0-1 0 0,0 1 0 0 0,0-1 0 0 0,0 1 1 0 0,0-1-1 0 0,0 1 0 0 0,0-1 1 0 0,0 1-1 0 0,0-1 0 0 0,0 0 1 0 0,0 1-1 0 0,0-1 0 0 0,1 1 1 0 0,-1-1-1 0 0,0 1 0 0 0,1 13 1355 0 0,-1-8-935 0 0,0 1 0 0 0,1-1 0 0 0,0 1-1 0 0,2 8 1 0 0,27-7-117 0 0,-22-6-287 0 0,-5-2-12 0 0,0 1 0 0 0,0 0 0 0 0,0-1-1 0 0,0 0 1 0 0,0 0 0 0 0,0 0 0 0 0,0 0 0 0 0,0 0 0 0 0,0-1 0 0 0,0 1-1 0 0,4-2 1 0 0,-6 1 15 0 0,4-18 72 0 0,-4-1-50 0 0,-1 0-1 0 0,0 0 1 0 0,-1 1 0 0 0,-2-1 0 0 0,-6-32 0 0 0,8 51 232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16 183 3312 0 0,'0'0'4254'0'0,"-3"-2"-3242"0"0,2 1-891 0 0,0 0-1 0 0,0 0 1 0 0,0 0-1 0 0,0 0 1 0 0,0 0-1 0 0,0-1 1 0 0,0 1-1 0 0,0 0 0 0 0,1-1 1 0 0,-1 1-1 0 0,0-1 1 0 0,1 1-1 0 0,-1-1 1 0 0,1 1-1 0 0,0-1 1 0 0,0 1-1 0 0,-1-1 1 0 0,1 1-1 0 0,0-1 0 0 0,0 1 1 0 0,0-1-1 0 0,0 1 1 0 0,1-1-1 0 0,-1 1 1 0 0,0-1-1 0 0,1 1 1 0 0,-1-1-1 0 0,1 1 1 0 0,-1-1-1 0 0,1 1 0 0 0,1-3 1 0 0,9-21 226 0 0,15-32 1487 0 0,-24 51-1686 0 0,2 1 1 0 0,-1 0-1 0 0,0 1 1 0 0,1-1-1 0 0,0 1 1 0 0,0 0-1 0 0,0-1 1 0 0,7-4-1 0 0,-10 9-137 0 0,0-1 1 0 0,0 1-1 0 0,0-1 0 0 0,0 1 0 0 0,0-1 0 0 0,0 1 1 0 0,0-1-1 0 0,0 1 0 0 0,0 0 0 0 0,0-1 0 0 0,0 1 0 0 0,0 0 1 0 0,0 0-1 0 0,0 0 0 0 0,0 0 0 0 0,0 0 0 0 0,0 0 1 0 0,0 0-1 0 0,0 1 0 0 0,1-1 0 0 0,-1 0 0 0 0,0 0 1 0 0,1 2-1 0 0,0-1-5 0 0,0 0 1 0 0,0 0 0 0 0,0 1-1 0 0,0 0 1 0 0,0-1 0 0 0,-1 1-1 0 0,1 0 1 0 0,0 0 0 0 0,-1 0-1 0 0,2 3 1 0 0,0 1-2 0 0,0-1 1 0 0,0 1-1 0 0,-1 0 1 0 0,1 0-1 0 0,-1 1 1 0 0,-1-1-1 0 0,2 11 1 0 0,-3-12 67 0 0,0 0 1 0 0,0 0-1 0 0,-1 0 1 0 0,1 0-1 0 0,-1 0 1 0 0,-1 0 0 0 0,1-1-1 0 0,-1 1 1 0 0,-3 7-1 0 0,5-10 278 0 0,-6-3-134 0 0,6 1-203 0 0,0 0 0 0 0,-1 0 0 0 0,1 0-1 0 0,0 0 1 0 0,0 0 0 0 0,-1-1 0 0 0,1 1 0 0 0,0 0 0 0 0,0 0 0 0 0,0 0-1 0 0,-1 0 1 0 0,1 0 0 0 0,0 0 0 0 0,0-1 0 0 0,-1 1 0 0 0,1 0 0 0 0,0 0-1 0 0,0 0 1 0 0,0 0 0 0 0,0-1 0 0 0,-1 1 0 0 0,1 0 0 0 0,0 0 0 0 0,0-1-1 0 0,0 1 1 0 0,0 0 0 0 0,0 0 0 0 0,0 0 0 0 0,0-1 0 0 0,0 1 0 0 0,0 0-1 0 0,0 0 1 0 0,0-1 0 0 0,0 1 0 0 0,0 0 0 0 0,0 0 0 0 0,0-1 0 0 0,0 1-1 0 0,0 0 1 0 0,0-1 0 0 0,0 1 0 0 0,0 0 0 0 0,0-1 0 0 0,0-3 60 0 0,0 0 1 0 0,1-1 0 0 0,-1 1 0 0 0,1 0-1 0 0,0 0 1 0 0,0 0 0 0 0,0-1-1 0 0,0 1 1 0 0,1 0 0 0 0,0 0 0 0 0,0 1-1 0 0,0-1 1 0 0,0 0 0 0 0,0 1-1 0 0,1-1 1 0 0,0 1 0 0 0,-1 0 0 0 0,1-1-1 0 0,1 2 1 0 0,-1-1 0 0 0,0 0-1 0 0,1 1 1 0 0,-1-1 0 0 0,1 1 0 0 0,0 0-1 0 0,0 0 1 0 0,5-2 0 0 0,-4 3-11 0 0,0 0 1 0 0,0 0-1 0 0,0 0 1 0 0,0 1 0 0 0,0-1-1 0 0,0 1 1 0 0,0 0-1 0 0,0 1 1 0 0,0 0 0 0 0,0-1-1 0 0,0 1 1 0 0,0 1-1 0 0,0-1 1 0 0,0 1 0 0 0,-1 0-1 0 0,1 0 1 0 0,-1 0-1 0 0,1 1 1 0 0,-1-1-1 0 0,0 1 1 0 0,0 0 0 0 0,0 0-1 0 0,0 1 1 0 0,-1-1-1 0 0,1 1 1 0 0,-1 0 0 0 0,0 0-1 0 0,0 0 1 0 0,0 0-1 0 0,-1 0 1 0 0,1 1-1 0 0,-1-1 1 0 0,2 8 0 0 0,-4-13-55 0 0,0 1 1 0 0,0 0 0 0 0,0 0 0 0 0,-1 0 0 0 0,1 0-1 0 0,0 0 1 0 0,0 0 0 0 0,0 0 0 0 0,0-1 0 0 0,-1 1-1 0 0,1 0 1 0 0,0 0 0 0 0,0 0 0 0 0,0 0 0 0 0,0 0-1 0 0,-1 0 1 0 0,1 0 0 0 0,0 0 0 0 0,0 0-1 0 0,0 0 1 0 0,-1 0 0 0 0,1 0 0 0 0,0 0 0 0 0,0 0-1 0 0,0 0 1 0 0,-1 0 0 0 0,1 0 0 0 0,0 0 0 0 0,0 1-1 0 0,0-1 1 0 0,-1 0 0 0 0,1 0 0 0 0,0 0 0 0 0,0 0-1 0 0,0 0 1 0 0,0 0 0 0 0,0 1 0 0 0,-1-1 0 0 0,1 0-1 0 0,0 0 1 0 0,0 0 0 0 0,0 0 0 0 0,0 0 0 0 0,0 1-1 0 0,0-1 1 0 0,0 0 0 0 0,0 0 0 0 0,0 0-1 0 0,-1 1 1 0 0,1-1 0 0 0,0 0 0 0 0,0 0 0 0 0,0 0-1 0 0,0 1 1 0 0,0-1 0 0 0,0 0 0 0 0,0 0 0 0 0,0 0-1 0 0,0 1 1 0 0,0-1 0 0 0,1 0 0 0 0,-1 0 0 0 0,0 1-1 0 0,-13-11 308 0 0,7 3-88 0 0,2-1 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10 500 16184 0 0,'-3'-12'303'0'0,"1"0"1"0"0,0 0 0 0 0,1-1 0 0 0,0 1-1 0 0,1-1 1 0 0,2-17 0 0 0,-1-5-167 0 0,2-5 609 0 0,2-1 0 0 0,1 1 0 0 0,3 1 0 0 0,20-63 0 0 0,-27 95-719 0 0,1 0 0 0 0,0 0 0 0 0,0 1 0 0 0,0-1 0 0 0,1 1-1 0 0,0 0 1 0 0,0 0 0 0 0,0 0 0 0 0,1 1 0 0 0,0-1 0 0 0,0 1 0 0 0,11-9 0 0 0,1 4 13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192 1 22855 0 0,'0'0'0'0'0,"-18"9"0"0"0,-2 1 0 0 0,-4 0 0 0 0,2-1 0 0 0,4 1 0 0 0,2-4 8 0 0,0 1-8 0 0,2-1 0 0 0,3-1 0 0 0,0-3 8 0 0,1-1 16 0 0,4 3 32 0 0,1-6 32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1361 14464 0 0,'3'-5'314'0'0,"1"1"1"0"0,0 0 0 0 0,0-1 0 0 0,0 1 0 0 0,10-6-1 0 0,3-1-68 0 0,31-13-1 0 0,-10 5 665 0 0,29-19 691 0 0,47-25-59 0 0,161-118 1 0 0,-260 170-1288 0 0,-13 10-76 0 0,-9 9-89 0 0,-53 42 158 0 0,-98 65 0 0 0,85-65-146 0 0,-125 91 203 0 0,168-120-180 0 0,30-20-99 0 0,14-9 46 0 0,197-140 70 0 0,-158 107-119 0 0,215-181 43 0 0,-175 141-35 0 0,-89 78-21 0 0,-4 5-3 0 0,-10 11-1 0 0,-19 19 2 0 0,-328 271 25 0 0,352-299-33 0 0,-62 41 0 0 0,58-40 0 0 0,1 0 0 0 0,-1-1 0 0 0,0 0 0 0 0,0-1 0 0 0,-19 5 0 0 0,27-8 0 0 0,1 0 0 0 0,0 0 0 0 0,0 0 0 0 0,-1 0 0 0 0,1 0 0 0 0,0 1 0 0 0,-1-1 0 0 0,1 0 0 0 0,0 0 0 0 0,0 0 0 0 0,-1 0 0 0 0,1 0 0 0 0,0 0 0 0 0,-1 0 0 0 0,1 0 0 0 0,0 0 0 0 0,0 0 0 0 0,-1-1 0 0 0,1 1 0 0 0,0 0 0 0 0,-1 0 0 0 0,1 0 0 0 0,0 0 0 0 0,0 0 0 0 0,-1 0 0 0 0,1-1 0 0 0,0 1 0 0 0,0 0 0 0 0,0 0 0 0 0,-1 0 0 0 0,1-1 0 0 0,0 1 0 0 0,0 0 0 0 0,0 0 0 0 0,-1-1 0 0 0,1 1 0 0 0,0 0 0 0 0,4-12 0 0 0,15-9 0 0 0,243-188 0 0 0,-55 45 0 0 0,-185 146 0 0 0,43-27 0 0 0,-55 42 0 0 0,-11 12-3 0 0,-14 14-3 0 0,15-23 6 0 0,-22 28-8 0 0,-2-1 0 0 0,-1-1 0 0 0,-32 27 0 0 0,35-33 7 0 0,-49 38-33 0 0,-84 54 1 0 0,132-96 25 0 0,-137 82-68 0 0,59-38-151 0 0,69-43 89 0 0,31-16 84 0 0,2 0-97 0 0,5-4-11 0 0,129-75-197 0 0,-1 1-6 0 0,147-111 0 0 0,-151 78 211 0 0,-69 56-38 0 0,72-49 0 0 0,-124 99-92 0 0,-13 13-151 0 0,-13 13 12 0 0,-51 49 33 0 0,-3-3 1 0 0,-105 78 0 0 0,129-110 245 0 0,-1-3 1 0 0,-2-1 0 0 0,-53 24-1 0 0,102-55 134 0 0,-1 0 0 0 0,1-1-1 0 0,-1 1 1 0 0,1-1-1 0 0,0 1 1 0 0,-1-1 0 0 0,1 0-1 0 0,-1 1 1 0 0,1-1-1 0 0,-1 0 1 0 0,1 0 0 0 0,-3 0-1 0 0,2-5-98 0 0,9-6 35 0 0,15-10 30 0 0,0 1 0 0 0,2 2 0 0 0,0 0 0 0 0,28-15 0 0 0,26-19 4 0 0,386-316-26 0 0,-450 356 66 0 0,-9 7 0 0 0,0 0 0 0 0,0 0 0 0 0,1 1 0 0 0,-1 0 0 0 0,1 0 0 0 0,0 0 0 0 0,0 1 0 0 0,0 0 0 0 0,1 0 0 0 0,9-3 0 0 0,-16 7 0 0 0,1-1 0 0 0,-1 0 0 0 0,0 0 0 0 0,0 0 0 0 0,0 0 0 0 0,1 0 0 0 0,-1 0 0 0 0,0 1 0 0 0,0-1 0 0 0,0 0 0 0 0,1 0 0 0 0,-1 0 0 0 0,0 1 0 0 0,0-1 0 0 0,0 0 0 0 0,0 0 0 0 0,0 1 0 0 0,1-1 0 0 0,-1 0 0 0 0,0 0 0 0 0,0 0 0 0 0,0 1 0 0 0,0-1 0 0 0,0 0 0 0 0,0 0 0 0 0,0 1 0 0 0,0-1 0 0 0,0 0 0 0 0,0 1 0 0 0,0-1 0 0 0,0 0 0 0 0,0 0 0 0 0,0 1 0 0 0,0-1 0 0 0,0 0 0 0 0,0 0 0 0 0,0 1 0 0 0,-1-1 0 0 0,1 0 0 0 0,0 0 0 0 0,0 0 0 0 0,0 1 0 0 0,0-1 0 0 0,0 0 0 0 0,-1 0 0 0 0,1 0 0 0 0,0 1 0 0 0,0-1 0 0 0,0 0 0 0 0,-1 0 0 0 0,-8 16 2 0 0,-28 28 18 0 0,-2-1-1 0 0,-2-1 1 0 0,-2-3 0 0 0,-1-1 0 0 0,-58 36-1 0 0,72-52 1 0 0,-13 10 27 0 0,-1-3 1 0 0,-53 27-1 0 0,94-55-38 0 0,-1 1 0 0 0,1-1 0 0 0,-1 0-1 0 0,1 0 1 0 0,-1 0 0 0 0,0 0 0 0 0,1 0 0 0 0,-1-1 0 0 0,-4 1 0 0 0,7-1-7 0 0,1 0 0 0 0,0 0 0 0 0,-1-1 0 0 0,1 1-1 0 0,0 0 1 0 0,-1 0 0 0 0,1 0 0 0 0,0 0 0 0 0,-1 0 0 0 0,1 0 0 0 0,0 0 0 0 0,-1-1 0 0 0,1 1 0 0 0,0 0-1 0 0,-1 0 1 0 0,1 0 0 0 0,0-1 0 0 0,0 1 0 0 0,-1 0 0 0 0,1 0 0 0 0,0-1 0 0 0,0 1 0 0 0,-1 0 0 0 0,1-1-1 0 0,0 1 1 0 0,0 0 0 0 0,0-1 0 0 0,0 1 0 0 0,0 0 0 0 0,-1-1 0 0 0,1 1 0 0 0,0-1 0 0 0,0-1 1 0 0,1 1 1 0 0,-1-1-1 0 0,1 0 1 0 0,-1 1 0 0 0,1-1-1 0 0,-1 1 1 0 0,1-1-1 0 0,0 1 1 0 0,0-1 0 0 0,0 1-1 0 0,0 0 1 0 0,1-2-1 0 0,15-18 39 0 0,2 0-1 0 0,0 2 1 0 0,22-18-1 0 0,17-16 15 0 0,85-98 69 0 0,123-169 0 0 0,-252 300-110 0 0,-9 13-1 0 0,-1 0 0 0 0,1 0 0 0 0,1 1 0 0 0,-1 0-1 0 0,1 0 1 0 0,10-8 0 0 0,-14 16 70 0 0,-3 8-55 0 0,-5 8-11 0 0,-6 10 25 0 0,-1 0 0 0 0,-1-1 0 0 0,-25 36 0 0 0,18-31-18 0 0,-4 6 13 0 0,-1 0-1 0 0,-2-2 1 0 0,-2-2-1 0 0,-1 0 1 0 0,-1-2 0 0 0,-73 55-1 0 0,102-85-27 0 0,0 0-1 0 0,0-1 1 0 0,0 1-1 0 0,0 0 0 0 0,-1-1 1 0 0,1 0-1 0 0,0 0 1 0 0,-5 1-1 0 0,7-2-6 0 0,1 0 0 0 0,-1 0 0 0 0,1 0 0 0 0,-1 0 0 0 0,1 0 0 0 0,-1 0 0 0 0,1 0 0 0 0,0 0 0 0 0,-1 0 0 0 0,1 0 0 0 0,-1 0 0 0 0,1 0 0 0 0,-1 0 0 0 0,1-1 0 0 0,-1 1 0 0 0,1 0 0 0 0,0 0 0 0 0,-1 0 0 0 0,1-1 0 0 0,-1 1 0 0 0,1 0 0 0 0,0-1 0 0 0,-1 1 0 0 0,1 0 0 0 0,-1-1 0 0 0,1 0 0 0 0,0-1 0 0 0,-1 1 1 0 0,1 0-1 0 0,0 0 0 0 0,0 0 1 0 0,0 0-1 0 0,0 0 0 0 0,0-1 1 0 0,0 1-1 0 0,0 0 0 0 0,0 0 1 0 0,1 0-1 0 0,-1 0 0 0 0,0 0 1 0 0,1-2-1 0 0,6-13 18 0 0,1 0 0 0 0,0 1-1 0 0,2 0 1 0 0,-1 0 0 0 0,2 1 0 0 0,0 0 0 0 0,13-13-1 0 0,4-6 9 0 0,28-33 15 0 0,13-17 69 0 0,111-171 0 0 0,-151 207-87 0 0,23-46 126 0 0,-51 92-104 0 0,-15 24 104 0 0,-38 85 66 0 0,-36 67 13 0 0,47-103 3 0 0,-94 125 0 0 0,124-183-202 0 0,-18 22 67 0 0,27-34-79 0 0,0 0 1 0 0,-1 0-1 0 0,1 0 1 0 0,0 0-1 0 0,0 0 0 0 0,-1-1 1 0 0,1 1-1 0 0,-1-1 0 0 0,1 0 1 0 0,-1 0-1 0 0,0 0 1 0 0,-5 2-1 0 0,8-3-17 0 0,-1 0 1 0 0,1 0-1 0 0,0 0 1 0 0,-1-1-1 0 0,1 1 1 0 0,-1 0-1 0 0,1 0 1 0 0,-1 0-1 0 0,1 0 1 0 0,0 0-1 0 0,-1 0 1 0 0,1-1-1 0 0,-1 1 0 0 0,1 0 1 0 0,0 0-1 0 0,-1-1 1 0 0,1 1-1 0 0,0 0 1 0 0,-1-1-1 0 0,1 1 1 0 0,0 0-1 0 0,0-1 1 0 0,-1 1-1 0 0,1 0 1 0 0,0-1-1 0 0,0 1 1 0 0,-1-1-1 0 0,1 1 0 0 0,0 0 1 0 0,0-1-1 0 0,0 1 1 0 0,0-1-1 0 0,0 1 1 0 0,0-1-1 0 0,0 1 1 0 0,0 0-1 0 0,0-1 1 0 0,0 1-1 0 0,0-1 1 0 0,0 1-1 0 0,0-1 1 0 0,0 1-1 0 0,0 0 0 0 0,0-1 1 0 0,0 1-1 0 0,0-1 1 0 0,1 1-1 0 0,-1-1 1 0 0,8-24 65 0 0,-7 23-61 0 0,17-38 74 0 0,2 0 0 0 0,49-70 0 0 0,-11 19-23 0 0,141-279 156 0 0,-181 337-135 0 0,-18 33-59 0 0,1 1-19 0 0,-1 0 0 0 0,1 1 1 0 0,-1-1-1 0 0,1 1 0 0 0,-1-1 0 0 0,1 1 1 0 0,-1 0-1 0 0,0-1 0 0 0,0 1 0 0 0,0-1 1 0 0,0 1-1 0 0,0-1 0 0 0,0 1 0 0 0,-1 0 1 0 0,1-1-1 0 0,0 1 0 0 0,-1-1 0 0 0,0 2 1 0 0,-1 6 5 0 0,-13 68 3 0 0,-4-1-1 0 0,-3 0 1 0 0,-3-2 0 0 0,-64 129 0 0 0,86-195-12 0 0,-12 20 5 0 0,14-27-4 0 0,0 0 1 0 0,0 1-1 0 0,0-1 0 0 0,0 0 1 0 0,0 1-1 0 0,0-1 1 0 0,-1 0-1 0 0,1 0 0 0 0,0 0 1 0 0,-1 0-1 0 0,1 0 0 0 0,0 0 1 0 0,-1 0-1 0 0,-2 0 0 0 0,4-1 0 0 0,-1 0 1 0 0,1 0-1 0 0,-1 0 0 0 0,1 0 0 0 0,0 0 0 0 0,-1 0 1 0 0,1 0-1 0 0,-1 0 0 0 0,1 0 0 0 0,-1-1 0 0 0,1 1 1 0 0,-1 0-1 0 0,1 0 0 0 0,-1-1 0 0 0,1 1 0 0 0,-1 0 1 0 0,1 0-1 0 0,0-1 0 0 0,-1 1 0 0 0,1 0 0 0 0,0-1 1 0 0,-1 1-1 0 0,1-1 0 0 0,0 1 0 0 0,-1 0 0 0 0,1-1 1 0 0,0 1-1 0 0,0-1 0 0 0,0 1 0 0 0,-1-1 0 0 0,1 1 1 0 0,0-1-1 0 0,0 1 0 0 0,0-1 0 0 0,0 1 0 0 0,0-1 1 0 0,0 1-1 0 0,0-1 0 0 0,0 1 0 0 0,0-1 0 0 0,0 0 1 0 0,1-23-2 0 0,10-28 3 0 0,2 1-1 0 0,3 0 1 0 0,31-69-1 0 0,13-40 9 0 0,-12-20 72 0 0,-48 180-81 0 0,0 0 0 0 0,0 0 1 0 0,0 0-1 0 0,0 0 0 0 0,0 0 1 0 0,0 0-1 0 0,0 0 0 0 0,0 0 1 0 0,1 0-1 0 0,-1 0 0 0 0,0 0 1 0 0,0 0-1 0 0,0 0 0 0 0,0 0 1 0 0,0 0-1 0 0,0 0 0 0 0,0 0 1 0 0,0 0-1 0 0,0 0 0 0 0,0 0 1 0 0,0 0-1 0 0,0 0 0 0 0,0 0 0 0 0,1 0 1 0 0,-1 0-1 0 0,0 0 0 0 0,0 0 1 0 0,0 0-1 0 0,0 0 0 0 0,0 0 1 0 0,0 0-1 0 0,0 0 0 0 0,0 0 1 0 0,0 0-1 0 0,0-1 0 0 0,0 1 1 0 0,0 0-1 0 0,0 0 0 0 0,0 0 1 0 0,0 0-1 0 0,0 0 0 0 0,0 0 1 0 0,0 0-1 0 0,0 0 0 0 0,0 0 1 0 0,0 0-1 0 0,0 0 0 0 0,2 11 21 0 0,-2 18-6 0 0,-4 31 5 0 0,1-15-4 0 0,-1 0-1 0 0,-2 0 1 0 0,-21 78 0 0 0,12-90-11 0 0,15-32-6 0 0,-1 0 0 0 0,1 0 0 0 0,-1 0 0 0 0,0 1 0 0 0,1-1 0 0 0,-1 0 1 0 0,0 0-1 0 0,0 0 0 0 0,1 0 0 0 0,-1-1 0 0 0,0 1 0 0 0,0 0 1 0 0,0 0-1 0 0,0 0 0 0 0,0-1 0 0 0,0 1 0 0 0,-1 0 0 0 0,1-1 0 0 0,0 1 1 0 0,0-1-1 0 0,0 0 0 0 0,-1 1 0 0 0,1-1 0 0 0,-2 1 0 0 0,2-2 1 0 0,0 0-1 0 0,0 0 0 0 0,0 1 1 0 0,0-1-1 0 0,0 0 1 0 0,0 0-1 0 0,0 0 0 0 0,0 0 1 0 0,1 0-1 0 0,-1 0 0 0 0,0 0 1 0 0,1 0-1 0 0,-1 0 1 0 0,1 0-1 0 0,-1 0 0 0 0,1-1 1 0 0,0 1-1 0 0,-1 0 0 0 0,1 0 1 0 0,0 0-1 0 0,0-1 1 0 0,0 1-1 0 0,0 0 0 0 0,0 0 1 0 0,0-1-1 0 0,0 0 0 0 0,3-36 13 0 0,-3 37-13 0 0,11-58 1 0 0,19-60 0 0 0,-4 16-2 0 0,-24 95 1 0 0,7-27 0 0 0,-9 33 0 0 0,1 0 0 0 0,0 0 0 0 0,0 0 0 0 0,-1 0 0 0 0,1 0 0 0 0,0 1 0 0 0,1-1 0 0 0,-1 0 0 0 0,0 0 0 0 0,0 1 0 0 0,1-1 0 0 0,2-2 0 0 0,-3 4 0 0 0,-1 0 0 0 0,0 0 0 0 0,1 0 0 0 0,-1 0 0 0 0,0 0 0 0 0,1 0 0 0 0,-1 0 0 0 0,0 0 0 0 0,1 1 0 0 0,-1-1 0 0 0,0 0 0 0 0,0 0 0 0 0,1 0 0 0 0,-1 0 0 0 0,0 0 0 0 0,0 1 0 0 0,1-1 0 0 0,-1 0 0 0 0,0 0 0 0 0,0 0 0 0 0,1 1 0 0 0,-1-1 0 0 0,0 0 0 0 0,0 0 0 0 0,0 1 0 0 0,1-1 0 0 0,-1 0 0 0 0,0 0 0 0 0,0 1 0 0 0,0-1 0 0 0,0 0 0 0 0,0 1 0 0 0,0 0 0 0 0,4 8 0 0 0,-4-9 0 0 0,3 15 0 0 0,-1 0 0 0 0,0 0 0 0 0,-1 0 0 0 0,-1 0 0 0 0,0 0 0 0 0,-4 24 0 0 0,1-4 0 0 0,2-16 1 0 0,-3 60 10 0 0,-23 125 0 0 0,26-199-4 0 0,0 0 0 0 0,0 0 0 0 0,-1 0-1 0 0,1 0 1 0 0,-1-1 0 0 0,0 1 0 0 0,0-1 0 0 0,-1 1 0 0 0,0-1 0 0 0,1 0 0 0 0,-1 0-1 0 0,-7 7 1 0 0,10-11-5 0 0,0 0 1 0 0,0 0-1 0 0,0 0 0 0 0,0 1 0 0 0,-1-1 0 0 0,1 0 0 0 0,0 0 1 0 0,0 0-1 0 0,0 0 0 0 0,-1 0 0 0 0,1 0 0 0 0,0 1 0 0 0,0-1 1 0 0,0 0-1 0 0,-1 0 0 0 0,1 0 0 0 0,0 0 0 0 0,0 0 0 0 0,-1 0 1 0 0,1 0-1 0 0,0 0 0 0 0,0 0 0 0 0,0 0 0 0 0,-1 0 0 0 0,1 0 1 0 0,0 0-1 0 0,0 0 0 0 0,-1 0 0 0 0,1-1 0 0 0,0 1 0 0 0,0 0 1 0 0,0 0-1 0 0,-1 0 0 0 0,1 0 0 0 0,0 0 0 0 0,0 0 0 0 0,0 0 1 0 0,0-1-1 0 0,-1 1 0 0 0,1 0 0 0 0,0 0 0 0 0,0 0 0 0 0,0 0 0 0 0,0-1 1 0 0,-3-13 48 0 0,6-14 3 0 0,9-31 62 0 0,2 1-1 0 0,2 1 1 0 0,46-105 0 0 0,-60 158-105 0 0,1 0 0 0 0,-1 0 1 0 0,1 0-1 0 0,0 1 1 0 0,-1-1-1 0 0,2 1 0 0 0,-1 0 1 0 0,6-5-1 0 0,-9 7-7 0 0,1 1 0 0 0,0 0-1 0 0,-1-1 1 0 0,1 1 0 0 0,0-1 0 0 0,-1 1-1 0 0,1 0 1 0 0,0 0 0 0 0,-1-1-1 0 0,1 1 1 0 0,0 0 0 0 0,-1 0 0 0 0,1 0-1 0 0,0 0 1 0 0,0 0 0 0 0,-1 0 0 0 0,1 0-1 0 0,0 0 1 0 0,0 0 0 0 0,-1 0-1 0 0,1 0 1 0 0,1 1 0 0 0,-1 0-1 0 0,0 0 1 0 0,0 0-1 0 0,0 0 1 0 0,0 0-1 0 0,-1 0 0 0 0,1 0 1 0 0,0 0-1 0 0,0 0 1 0 0,-1 0-1 0 0,1 1 1 0 0,-1-1-1 0 0,1 0 0 0 0,-1 0 1 0 0,0 0-1 0 0,1 1 1 0 0,-1-1-1 0 0,0 0 0 0 0,0 2 1 0 0,2 16 19 0 0,-1-1-1 0 0,-1 0 1 0 0,-1 1-1 0 0,0-1 1 0 0,-1 0 0 0 0,-10 36-1 0 0,0-12 23 0 0,-31 72 0 0 0,27-79-2 0 0,-32 55 0 0 0,43-81-33 0 0,-1-1 0 0 0,0 1-1 0 0,0-2 1 0 0,-1 1 0 0 0,0-1-1 0 0,-1 0 1 0 0,1 0 0 0 0,-1-1-1 0 0,-1 0 1 0 0,1 0 0 0 0,-15 7 0 0 0,22-12-8 0 0,0-1 1 0 0,-1 1 0 0 0,1 0 0 0 0,-1-1 0 0 0,1 1 0 0 0,-1-1 0 0 0,1 1-1 0 0,-1-1 1 0 0,1 0 0 0 0,-1 1 0 0 0,1-1 0 0 0,-1 0 0 0 0,0 0 0 0 0,1 0-1 0 0,-1 0 1 0 0,1-1 0 0 0,-1 1 0 0 0,1 0 0 0 0,-1-1 0 0 0,1 1 0 0 0,-1-1-1 0 0,1 1 1 0 0,-1-1 0 0 0,1 0 0 0 0,0 1 0 0 0,-1-1 0 0 0,1 0 0 0 0,0 0-1 0 0,0 0 1 0 0,-1 0 0 0 0,1 0 0 0 0,0 0 0 0 0,0-1 0 0 0,0 1 0 0 0,0 0-1 0 0,1-1 1 0 0,-2-1 0 0 0,0-1 4 0 0,1 0 0 0 0,0 0 0 0 0,0-1 0 0 0,0 1-1 0 0,0 0 1 0 0,1-1 0 0 0,-1 1 0 0 0,1 0 0 0 0,0-1-1 0 0,1 1 1 0 0,-1-1 0 0 0,2-4 0 0 0,3-11 16 0 0,1 0-1 0 0,1 1 1 0 0,1 1-1 0 0,20-36 1 0 0,51-66 71 0 0,-65 101-77 0 0,-7 9-7 0 0,-1 0 0 0 0,0 1 1 0 0,1-1-1 0 0,0 1 0 0 0,1 1 1 0 0,0-1-1 0 0,0 2 1 0 0,1-1-1 0 0,13-9 1 0 0,-21 17-9 0 0,-1-1 0 0 0,1 1 0 0 0,0-1 0 0 0,-1 1 0 0 0,1 0 0 0 0,0-1 0 0 0,-1 1 0 0 0,1 0 0 0 0,0-1 0 0 0,0 1 0 0 0,-1 0 0 0 0,1 0 0 0 0,0 0 0 0 0,0 0 0 0 0,-1 0 0 0 0,1 0 0 0 0,0 0 0 0 0,0 0 0 0 0,0 0 0 0 0,-1 0 0 0 0,1 0 0 0 0,0 1 0 0 0,0-1 0 0 0,-1 0 0 0 0,1 0 0 0 0,0 1 1 0 0,-1-1-1 0 0,1 0 0 0 0,0 1 0 0 0,-1-1 0 0 0,2 1 0 0 0,-1 1 0 0 0,-1 0 1 0 0,1-1 0 0 0,0 1 0 0 0,-1-1 0 0 0,1 1-1 0 0,-1 0 1 0 0,1 0 0 0 0,-1-1 0 0 0,0 1 0 0 0,0 0-1 0 0,0-1 1 0 0,0 1 0 0 0,0 2 0 0 0,-1 7 7 0 0,-1-1 0 0 0,0 1 0 0 0,-4 14 0 0 0,-8 15 8 0 0,-2-1 0 0 0,-1-1 0 0 0,-2-1 0 0 0,-1 0 0 0 0,-2-1-1 0 0,-2-1 1 0 0,-1-2 0 0 0,-44 47 0 0 0,65-76-13 0 0,-1 1-1 0 0,0-2 0 0 0,0 1 1 0 0,0 0-1 0 0,-1-1 0 0 0,-9 5 1 0 0,14-8-5 0 0,0 1 1 0 0,0-1 0 0 0,0 1 0 0 0,0-1-1 0 0,0 0 1 0 0,0 1 0 0 0,0-1-1 0 0,0 0 1 0 0,0 0 0 0 0,0 0 0 0 0,0 0-1 0 0,0 0 1 0 0,0 0 0 0 0,0 0-1 0 0,0 0 1 0 0,0 0 0 0 0,0 0 0 0 0,0-1-1 0 0,0 1 1 0 0,0 0 0 0 0,0-1-1 0 0,0 1 1 0 0,0-1 0 0 0,0 1-1 0 0,0-1 1 0 0,1 1 0 0 0,-1-1 0 0 0,0 1-1 0 0,0-1 1 0 0,1 0 0 0 0,-1 0-1 0 0,0 1 1 0 0,1-1 0 0 0,-1 0 0 0 0,0 0-1 0 0,1 0 1 0 0,-1 0 0 0 0,1 0-1 0 0,0 0 1 0 0,-1 0 0 0 0,1 1 0 0 0,0-1-1 0 0,-1 0 1 0 0,1 0 0 0 0,0-1-1 0 0,0 1 1 0 0,0 0 0 0 0,0-1 0 0 0,0-3 1 0 0,0 0 1 0 0,0 0 0 0 0,1 0 0 0 0,-1 0 0 0 0,1 0 0 0 0,1 0 0 0 0,-1 0 0 0 0,0 1-1 0 0,4-8 1 0 0,24-43 27 0 0,-21 40-24 0 0,63-100 35 0 0,-61 101-24 0 0,0 1 0 0 0,1 0 0 0 0,0 1 0 0 0,1 0 0 0 0,27-20 1 0 0,-38 31-15 0 0,1 0 0 0 0,-1 0 1 0 0,0 0-1 0 0,0 1 1 0 0,1-1-1 0 0,-1 0 1 0 0,1 1-1 0 0,-1-1 1 0 0,1 1-1 0 0,-1-1 1 0 0,1 1-1 0 0,-1 0 0 0 0,1-1 1 0 0,-1 1-1 0 0,1 0 1 0 0,-1 0-1 0 0,4 1 1 0 0,-4-1-1 0 0,-1 1 0 0 0,1-1 0 0 0,0 0 0 0 0,0 1 0 0 0,0 0 0 0 0,0-1 0 0 0,0 1 0 0 0,-1 0 0 0 0,1-1 0 0 0,0 1 0 0 0,0 0 0 0 0,-1 0 0 0 0,1 0 0 0 0,-1-1 0 0 0,1 1 0 0 0,-1 0 0 0 0,1 0 0 0 0,-1 0 0 0 0,1 2 0 0 0,0 2 7 0 0,1 1-1 0 0,-2-1 0 0 0,1 0 1 0 0,0 1-1 0 0,-1-1 0 0 0,0 1 1 0 0,-1-1-1 0 0,0 7 0 0 0,-3 10 15 0 0,-2-1 1 0 0,0 0-1 0 0,-1-1 0 0 0,-1 1 1 0 0,0-1-1 0 0,-15 22 0 0 0,6-15 15 0 0,0 0 1 0 0,-2-2-1 0 0,-35 38 0 0 0,52-61-34 0 0,0 0 0 0 0,-1 0 1 0 0,1 0-1 0 0,0 0 0 0 0,-1 0 1 0 0,1-1-1 0 0,-1 1 0 0 0,1-1 1 0 0,-1 0-1 0 0,0 0 0 0 0,1 0 1 0 0,-1 0-1 0 0,0 0 0 0 0,-4 0 0 0 0,6-1-2 0 0,1 0-1 0 0,-1 0 0 0 0,0 0 0 0 0,0 0 1 0 0,1 0-1 0 0,-1 0 0 0 0,0 0 0 0 0,1-1 1 0 0,-1 1-1 0 0,0 0 0 0 0,1 0 0 0 0,-1-1 1 0 0,0 1-1 0 0,1 0 0 0 0,-1-1 0 0 0,1 1 1 0 0,-1-1-1 0 0,1 1 0 0 0,-1-1 0 0 0,1 1 1 0 0,-1-1-1 0 0,0 0 0 0 0,0-1 0 0 0,1 0 0 0 0,-1 1 1 0 0,1-1-1 0 0,-1 1 0 0 0,1-1 0 0 0,0 0 0 0 0,-1 1 0 0 0,1-1 0 0 0,0 0 1 0 0,0 0-1 0 0,0 1 0 0 0,1-1 0 0 0,-1-3 0 0 0,3-7 5 0 0,0 0-1 0 0,1 0 1 0 0,1 1-1 0 0,-1-1 0 0 0,2 1 1 0 0,0 0-1 0 0,0 1 1 0 0,1-1-1 0 0,8-10 1 0 0,15-15 14 0 0,36-33-1 0 0,-53 56-14 0 0,-5 5-2 0 0,-4 3-1 0 0,1 0 0 0 0,0 0 0 0 0,0 0 0 0 0,0 1 0 0 0,0 0 0 0 0,1 0 0 0 0,0 0 0 0 0,0 1 0 0 0,10-5 0 0 0,-15 8-3 0 0,-1 0 1 0 0,1 0-1 0 0,-1 0 1 0 0,0 0 0 0 0,1 0-1 0 0,-1 0 1 0 0,1 0 0 0 0,-1 0-1 0 0,0 0 1 0 0,1 0 0 0 0,-1 0-1 0 0,0 0 1 0 0,1 0 0 0 0,-1 1-1 0 0,0-1 1 0 0,1 0 0 0 0,-1 0-1 0 0,0 0 1 0 0,1 1 0 0 0,-1-1-1 0 0,0 0 1 0 0,1 1 0 0 0,-1-1-1 0 0,0 0 1 0 0,0 0-1 0 0,1 1 1 0 0,-1-1 0 0 0,0 0-1 0 0,0 1 1 0 0,0-1 0 0 0,0 1-1 0 0,1-1 1 0 0,-1 0 0 0 0,0 1-1 0 0,0-1 1 0 0,0 0 0 0 0,0 1-1 0 0,0-1 1 0 0,0 1 0 0 0,0-1-1 0 0,0 0 1 0 0,0 1 0 0 0,0-1-1 0 0,0 1 1 0 0,0-1 0 0 0,0 0-1 0 0,-1 1 1 0 0,1-1-1 0 0,0 0 1 0 0,0 1 0 0 0,-1 0-1 0 0,-5 21 7 0 0,-17 18 9 0 0,-1-2 1 0 0,-2-1 0 0 0,-50 57 0 0 0,48-61-4 0 0,27-33-13 0 0,1 1 0 0 0,0-1 0 0 0,-1 0 0 0 0,1 0 0 0 0,-1 1 0 0 0,1-1 0 0 0,0 0 0 0 0,-1 1 1 0 0,1-1-1 0 0,0 1 0 0 0,-1-1 0 0 0,1 0 0 0 0,0 1 0 0 0,0-1 0 0 0,-1 1 0 0 0,1-1 1 0 0,0 0-1 0 0,0 1 0 0 0,0-1 0 0 0,0 1 0 0 0,-1-1 0 0 0,1 1 0 0 0,0-1 0 0 0,0 1 0 0 0,0-1 1 0 0,0 1-1 0 0,0 0 0 0 0,13-8 5 0 0,21-18 1 0 0,-33 25-6 0 0,38-33-33 0 0,47-52-1 0 0,-34 32 13 0 0,5-13-20 0 0,-1-1-70 0 0,-108 155-58 0 0,22-48 133 0 0,-2-2 1 0 0,-2-2-1 0 0,-75 64 0 0 0,102-95 32 0 0,-27 21-19 0 0,32-25 21 0 0,0 1 0 0 0,0-1 0 0 0,0 0 0 0 0,0 0 0 0 0,0 0 0 0 0,-1 0 0 0 0,1 0 1 0 0,0-1-1 0 0,-1 1 0 0 0,1-1 0 0 0,0 1 0 0 0,-1-1 0 0 0,1 0 0 0 0,-4 0 0 0 0,6 0 2 0 0,0 0-1 0 0,0 0 1 0 0,0 0 0 0 0,-1 0-1 0 0,1 0 1 0 0,0 0-1 0 0,0 0 1 0 0,0 0 0 0 0,0 0-1 0 0,-1-1 1 0 0,1 1-1 0 0,0 0 1 0 0,0 0 0 0 0,0 0-1 0 0,0 0 1 0 0,-1 0-1 0 0,1-1 1 0 0,0 1 0 0 0,0 0-1 0 0,0 0 1 0 0,0 0-1 0 0,0 0 1 0 0,0-1 0 0 0,0 1-1 0 0,0 0 1 0 0,0 0-1 0 0,-1 0 1 0 0,1-1 0 0 0,0 1-1 0 0,0 0 1 0 0,0 0-1 0 0,0 0 1 0 0,0-1 0 0 0,0 1-1 0 0,0 0 1 0 0,0 0-1 0 0,0 0 1 0 0,0-1 0 0 0,1 1-1 0 0,4-11-6 0 0,11-8-7 0 0,98-95 11 0 0,-15 19 3 0 0,-45 44 0 0 0,-45 43 4 0 0,0 0 0 0 0,0 1 0 0 0,20-13 0 0 0,-26 18 4 0 0,0 1 0 0 0,0-1 0 0 0,0 1 0 0 0,0 0 0 0 0,0 0-1 0 0,0 0 1 0 0,0 0 0 0 0,0 0 0 0 0,0 1 0 0 0,0-1 0 0 0,1 1 0 0 0,-1 0-1 0 0,0 0 1 0 0,0 0 0 0 0,1 0 0 0 0,-1 1 0 0 0,0-1 0 0 0,0 1 0 0 0,4 1 0 0 0,-6-2 4 0 0,0 1 1 0 0,0-1 0 0 0,0 1 0 0 0,0 0 0 0 0,0-1-1 0 0,0 1 1 0 0,0 0 0 0 0,-1-1 0 0 0,1 1 0 0 0,0 0 0 0 0,0 0-1 0 0,-1 0 1 0 0,1 0 0 0 0,-1 0 0 0 0,1-1 0 0 0,-1 1-1 0 0,1 0 1 0 0,-1 0 0 0 0,1 0 0 0 0,-1 0 0 0 0,0 1 0 0 0,1 0-1 0 0,-1 0 3 0 0,0 1 1 0 0,0 0-1 0 0,0-1 0 0 0,-1 1 0 0 0,1-1 0 0 0,0 1 0 0 0,-1-1 0 0 0,0 1 0 0 0,0 2 1 0 0,-3 2 12 0 0,1 1 0 0 0,-1-1 1 0 0,0 0-1 0 0,0 0 0 0 0,-6 6 0 0 0,-19 18 84 0 0,-2-1-1 0 0,-49 37 0 0 0,78-65-107 0 0,-39 30 59 0 0,22-19-25 0 0,1 1-1 0 0,0 1 1 0 0,2 0-1 0 0,0 2 0 0 0,-15 17 1 0 0,31-32-18 0 0,4-3-12 0 0,3-4-4 0 0,279-318 46 0 0,-258 290-50 0 0,-22 25 5 0 0,-3 5 2 0 0,-1-1 0 0 0,1 1 0 0 0,0 0 0 0 0,0-1 0 0 0,1 1 1 0 0,-1 1-1 0 0,8-6 0 0 0,-11 8 2 0 0,-11 15 16 0 0,-10 10 12 0 0,-7 10 5 0 0,-45 43-1 0 0,30-36 6 0 0,25-24 6 0 0,0-1 0 0 0,-1 0 0 0 0,-1-1 1 0 0,0-1-1 0 0,-35 19 0 0 0,72-45 64 0 0,-1-1 0 0 0,21-21 0 0 0,6-4-66 0 0,276-197 307 0 0,-316 232-353 0 0,0 0 10 0 0,1-1 0 0 0,0 1 1 0 0,0 0-1 0 0,0 0 0 0 0,0 0 0 0 0,8-2 1 0 0,-26 25 89 0 0,-28 23-37 0 0,-2-1-1 0 0,-1-3 1 0 0,-55 38 0 0 0,80-64-50 0 0,5-4 36 0 0,31-18-21 0 0,111-64 37 0 0,73-39-4 0 0,-195 108-55 0 0,-1 0 12 0 0,1 1 0 0 0,0-1 1 0 0,1 1-1 0 0,-1 0 0 0 0,0 0 1 0 0,0 1-1 0 0,9-2 0 0 0,-29 17 87 0 0,-33 22-2 0 0,-35 24 23 0 0,70-51-95 0 0,0-2 0 0 0,-1 0 0 0 0,1 0 0 0 0,-25 6-1 0 0,192-100 251 0 0,-123 68-265 0 0,-29 18-19 0 0,105-59 51 0 0,-105 59-50 0 0,0 0 0 0 0,0-1 0 0 0,0 1 0 0 0,0 0 0 0 0,-1 0 0 0 0,1-1 0 0 0,0 1 1 0 0,-1-1-1 0 0,3-3 0 0 0,-4 5-3 0 0,0 0 1 0 0,0 0-1 0 0,0 0 1 0 0,0 0 0 0 0,0 0-1 0 0,0 0 1 0 0,0 0-1 0 0,1 0 1 0 0,-1-1-1 0 0,0 1 1 0 0,0 0-1 0 0,0 0 1 0 0,0 0 0 0 0,0 0-1 0 0,0 0 1 0 0,0 0-1 0 0,0 0 1 0 0,0 0-1 0 0,0 0 1 0 0,0 0-1 0 0,0 0 1 0 0,0 0-1 0 0,0-1 1 0 0,0 1 0 0 0,0 0-1 0 0,0 0 1 0 0,0 0-1 0 0,0 0 1 0 0,0 0-1 0 0,0 0 1 0 0,0 0-1 0 0,0 0 1 0 0,0 0 0 0 0,-1 0-1 0 0,1 0 1 0 0,0 0-1 0 0,0-1 1 0 0,0 1-1 0 0,0 0 1 0 0,0 0-1 0 0,0 0 1 0 0,0 0-1 0 0,0 0 1 0 0,0 0 0 0 0,0 0-1 0 0,0 0 1 0 0,0 0-1 0 0,0 0 1 0 0,0 0-1 0 0,0 0 1 0 0,-1 0-1 0 0,1 0 1 0 0,0 0 0 0 0,0 0-1 0 0,0 0 1 0 0,0 0-1 0 0,0 0 1 0 0,0 0-1 0 0,0 0 1 0 0,0 0-1 0 0,0 0 1 0 0,0 0 0 0 0,0 0-1 0 0,-1 0 1 0 0,1 0-1 0 0,0 0 1 0 0,0 0-1 0 0,-14 7 21 0 0,-171 120 114 0 0,225-179-53 0 0,-32 44-63 0 0,0-1 0 0 0,1 2 0 0 0,0-1 0 0 0,17-10 0 0 0,-26 18-11 0 0,2 0 1 0 0,-1 0 45 0 0,-19 6 17 0 0,17-5-67 0 0,-1 0 1 0 0,1 0 0 0 0,-1 0 0 0 0,1 0 0 0 0,-1-1 0 0 0,0 1 0 0 0,1-1 0 0 0,-1 1-1 0 0,0-1 1 0 0,0 0 0 0 0,-1 1 0 0 0,-2-2 5 0 0,1 0-1 0 0,0 0 1 0 0,0-1-1 0 0,0 1 1 0 0,-1-1 0 0 0,1 0-1 0 0,1 0 1 0 0,-1 0-1 0 0,0-1 1 0 0,0 1-1 0 0,1-1 1 0 0,0 0 0 0 0,-1 0-1 0 0,1 0 1 0 0,-3-4-1 0 0,0-2 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85 20975 0 0,'1'14'3'0'0,"1"25"19"0"0,-1-28-15 0 0,1 0 1 0 0,0 0-1 0 0,5 14 1 0 0,-1-12 27 0 0,-4-31 5 0 0,-2-110 30 0 0,0 127-68 0 0,-1 1-1 0 0,1-1-1 0 0,0 1 1 0 0,0-1-1 0 0,0 1 0 0 0,0 0 1 0 0,0-1-1 0 0,0 1 1 0 0,0-1-1 0 0,0 1 1 0 0,0-1-1 0 0,0 1 0 0 0,0-1 1 0 0,0 1-1 0 0,0 0 1 0 0,0-1-1 0 0,0 1 1 0 0,0-1-1 0 0,1 1 0 0 0,-1-1 1 0 0,0 1-1 0 0,0 0 1 0 0,0-1-1 0 0,1 1 1 0 0,-1 0-1 0 0,0-1 0 0 0,1 1 1 0 0,-1 0-1 0 0,0-1 1 0 0,1 1-1 0 0,-1 0 0 0 0,0-1 1 0 0,1 1-1 0 0,5-3 8 0 0</inkml:trace>
  <inkml:trace contextRef="#ctx0" brushRef="#br0" timeOffset="1">152 186 13864 0 0,'0'0'0'0'0,"2"-8"0"0"0,5-7 0 0 0,1-5 304 0 0,1 2 16 0 0,1-2-16 0 0,4-8 8 0 0,3 2-192 0 0,2 5 0 0 0,-1 5 8 0 0,-2 7 0 0 0,-3 5 304 0 0,-2 8 7 0 0,-1 2 1 0 0,-2 6 0 0 0,-2-4-304 0 0,2-1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9440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20 7528 0 0,'-4'2'772'0'0,"-6"4"-159"0"0,1 1-374 0 0,1 2 0 0 0,0-1 0 0 0,1 1 0 0 0,-1 0 0 0 0,2 0 0 0 0,-1 1 0 0 0,1 0 0 0 0,1 0 0 0 0,0 1 0 0 0,-7 19 0 0 0,9-20-83 0 0,0-1 0 0 0,1 0-1 0 0,0 1 1 0 0,0-1-1 0 0,1 1 1 0 0,1 0 0 0 0,0-1-1 0 0,0 1 1 0 0,0 0-1 0 0,1-1 1 0 0,1 1 0 0 0,0-1-1 0 0,4 14 1 0 0,-5-20-97 0 0,0 0-1 0 0,1 0 1 0 0,-1 0-1 0 0,0 0 1 0 0,1 0 0 0 0,0 0-1 0 0,0-1 1 0 0,0 1-1 0 0,0-1 1 0 0,0 0 0 0 0,0 1-1 0 0,1-1 1 0 0,-1 0-1 0 0,1 0 1 0 0,0 0 0 0 0,-1-1-1 0 0,1 1 1 0 0,0-1-1 0 0,0 1 1 0 0,0-1 0 0 0,6 1-1 0 0,-6-1-40 0 0,0-1-1 0 0,0 0 1 0 0,0 0-1 0 0,-1-1 1 0 0,1 1-1 0 0,0-1 1 0 0,0 1-1 0 0,0-1 1 0 0,0 0-1 0 0,-1 0 1 0 0,1 0-1 0 0,0 0 1 0 0,-1 0-1 0 0,1-1 1 0 0,-1 1-1 0 0,0-1 1 0 0,1 0-1 0 0,-1 0 1 0 0,0 0-1 0 0,0 0 1 0 0,0 0-1 0 0,0 0 1 0 0,-1 0-1 0 0,4-5 1 0 0,4-7 26 0 0,-1 0 0 0 0,0-1 1 0 0,-1 1-1 0 0,0-1 0 0 0,-2-1 0 0 0,1 1 1 0 0,4-26-1 0 0,-9 30-3 0 0,1 0-1 0 0,-1 0 1 0 0,-1 0-1 0 0,0 0 1 0 0,0 0-1 0 0,-1 0 1 0 0,0 0-1 0 0,-1 0 1 0 0,-1 0-1 0 0,0 1 1 0 0,0-1-1 0 0,-5-11 1 0 0,7 21-32 0 0,1 0 0 0 0,0 1 0 0 0,0-1 1 0 0,-1 0-1 0 0,1 0 0 0 0,0 0 0 0 0,-1 0 0 0 0,1 0 1 0 0,-1 0-1 0 0,1 1 0 0 0,-1-1 0 0 0,0 0 0 0 0,1 0 1 0 0,-1 1-1 0 0,0-1 0 0 0,1 0 0 0 0,-1 1 0 0 0,0-1 1 0 0,0 1-1 0 0,-1-1 0 0 0,2 2 2 0 0,-1-1 0 0 0,1 1 1 0 0,0 0-1 0 0,-1 0 0 0 0,1-1 0 0 0,0 1 0 0 0,-1 0 1 0 0,1 0-1 0 0,0 0 0 0 0,0-1 0 0 0,0 1 0 0 0,0 0 0 0 0,0 0 1 0 0,0 0-1 0 0,0 0 0 0 0,0 1 0 0 0,5 43 151 0 0,-2-27-111 0 0,2 0-1 0 0,0-1 1 0 0,1 0-1 0 0,1 0 1 0 0,1 0-1 0 0,9 16 0 0 0,-11-24 9 0 0,1 0 0 0 0,-1 0 0 0 0,1 0 0 0 0,1-1 0 0 0,0 1 0 0 0,0-2 0 0 0,0 1 0 0 0,1-1 0 0 0,0-1 0 0 0,1 0 0 0 0,10 6 0 0 0,-20-12-52 0 0,1 0 1 0 0,-1 1-1 0 0,1-1 0 0 0,0 0 0 0 0,-1 0 0 0 0,1 1 0 0 0,0-1 0 0 0,-1 0 0 0 0,1 0 0 0 0,0 0 0 0 0,-1 0 0 0 0,1 0 0 0 0,0 0 0 0 0,-1 0 0 0 0,1 0 0 0 0,0 0 0 0 0,-1 0 0 0 0,1 0 0 0 0,0-1 0 0 0,-1 1 0 0 0,1 0 0 0 0,0 0 0 0 0,-1-1 0 0 0,1 1 0 0 0,-1 0 0 0 0,1-1 0 0 0,0 1 0 0 0,-1-1 0 0 0,1 1 0 0 0,0-1 1 0 0,0-1 21 0 0,0 0 0 0 0,0 1 1 0 0,0-1-1 0 0,0 0 0 0 0,0 0 1 0 0,0 1-1 0 0,-1-1 1 0 0,1 0-1 0 0,0-4 0 0 0,1-6 115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 1 14168 0 0,'-10'18'93'0'0,"-37"72"1885"0"0,43-80-1748 0 0,0 0 0 0 0,1 0 0 0 0,0 0 0 0 0,1 0-1 0 0,0 1 1 0 0,0-1 0 0 0,1 17 0 0 0,0-25-184 0 0,2 0 1 0 0,-1 0-1 0 0,0 0 0 0 0,0 0 1 0 0,0-1-1 0 0,1 1 1 0 0,-1 0-1 0 0,1 0 0 0 0,0 0 1 0 0,-1-1-1 0 0,1 1 0 0 0,0 0 1 0 0,0-1-1 0 0,0 1 0 0 0,0-1 1 0 0,0 1-1 0 0,0-1 0 0 0,1 1 1 0 0,-1-1-1 0 0,0 0 0 0 0,1 0 1 0 0,1 2-1 0 0,2-1 110 0 0,0 0 0 0 0,0 1 0 0 0,0-2 0 0 0,0 1 0 0 0,11 2 0 0 0,10 3 507 0 0,-25-7-647 0 0,0 0 0 0 0,0 0 0 0 0,0 1 0 0 0,-1-1 0 0 0,1 1 0 0 0,0-1 0 0 0,0 1 0 0 0,0-1 0 0 0,-1 1 0 0 0,1 0 0 0 0,0-1 1 0 0,-1 1-1 0 0,1 0 0 0 0,0-1 0 0 0,-1 1 0 0 0,1 0 0 0 0,-1 0 0 0 0,1 0 0 0 0,-1 0 0 0 0,1-1 0 0 0,-1 1 0 0 0,0 0 0 0 0,1 0 0 0 0,-1 2 0 0 0,0-1-1 0 0,0 0 0 0 0,0 0 1 0 0,0 0-1 0 0,-1 1 0 0 0,1-1 1 0 0,-1 0-1 0 0,1 0 1 0 0,-1 0-1 0 0,0 0 0 0 0,-1 3 1 0 0,-3 4 15 0 0,-1 0 1 0 0,0 0 0 0 0,-10 11-1 0 0,12-16-8 0 0,0 1 0 0 0,-1-1-1 0 0,1 0 1 0 0,-1 0 0 0 0,0-1-1 0 0,0 1 1 0 0,-1-1 0 0 0,1 0-1 0 0,-1 0 1 0 0,1-1 0 0 0,-1 0-1 0 0,0 0 1 0 0,0 0 0 0 0,0-1-1 0 0,0 0 1 0 0,0 0 0 0 0,-9 0-1 0 0,1-1 26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267 217 18367 0 0,'-19'16'-2'0'0,"-15"6"7"0"0,21-14 0 0 0,-2 0-1 0 0,1-1 1 0 0,-1 0-1 0 0,-17 4 1 0 0,27-10-1 0 0,1 0 0 0 0,-1 0 0 0 0,1-1 0 0 0,-1 0 0 0 0,1 0 0 0 0,-1 0 0 0 0,1 0 0 0 0,-1-1 0 0 0,1 0 0 0 0,-1 0 0 0 0,1 0 0 0 0,0 0 0 0 0,-1-1 0 0 0,1 1 0 0 0,0-1 0 0 0,0 0 0 0 0,0 0 0 0 0,0-1 0 0 0,-5-4 0 0 0,6 5 3 0 0,1 0-1 0 0,-1-1 0 0 0,1 1 1 0 0,-1-1-1 0 0,1 0 0 0 0,0 0 1 0 0,0 0-1 0 0,0 0 1 0 0,0 0-1 0 0,0 0 0 0 0,1-1 1 0 0,0 1-1 0 0,-1 0 1 0 0,1-1-1 0 0,0 1 0 0 0,1-1 1 0 0,-1 0-1 0 0,1 1 0 0 0,-1-1 1 0 0,1 0-1 0 0,0 1 1 0 0,1-1-1 0 0,-1 1 0 0 0,2-7 1 0 0,2-3 35 0 0,0 0 0 0 0,1 1 0 0 0,0 0 0 0 0,1 0 0 0 0,1 0 0 0 0,0 1 0 0 0,11-14 0 0 0,-12 17-16 0 0,0 0 0 0 0,1 1 0 0 0,0 0 0 0 0,1 0 0 0 0,-1 1 0 0 0,1 0 0 0 0,0 0 0 0 0,1 1 0 0 0,-1 0 0 0 0,14-5 0 0 0,-20 9-21 0 0,-1 1-1 0 0,1-1 0 0 0,0 1 0 0 0,-1-1 0 0 0,1 1 0 0 0,-1 0 1 0 0,1 0-1 0 0,0 0 0 0 0,-1 0 0 0 0,1 0 0 0 0,2 0 0 0 0,-4 0-1 0 0,1 1-1 0 0,-1-1 0 0 0,1 0 1 0 0,0 0-1 0 0,-1 0 0 0 0,1 1 1 0 0,-1-1-1 0 0,1 0 0 0 0,-1 1 1 0 0,0-1-1 0 0,1 0 0 0 0,-1 1 1 0 0,1-1-1 0 0,-1 0 1 0 0,0 1-1 0 0,1-1 0 0 0,-1 1 1 0 0,0-1-1 0 0,1 1 0 0 0,-1-1 1 0 0,0 1-1 0 0,1 0 0 0 0,-1 0 4 0 0,0 1 0 0 0,0-1 0 0 0,0 1 0 0 0,0-1 0 0 0,-1 0 0 0 0,1 1 0 0 0,0-1 0 0 0,0 0 0 0 0,-1 1 0 0 0,1-1 0 0 0,-1 0 0 0 0,1 1 0 0 0,-1-1 0 0 0,0 0 0 0 0,1 0 0 0 0,-1 0 0 0 0,0 0 0 0 0,0 1 0 0 0,0-1 0 0 0,0 0 0 0 0,0 0 0 0 0,0-1 0 0 0,-2 3 0 0 0,0 0 12 0 0,-1-1 0 0 0,1 1 0 0 0,-1-1-1 0 0,0 0 1 0 0,0 0 0 0 0,0 0 0 0 0,0 0-1 0 0,0-1 1 0 0,-6 2 0 0 0,-2-1 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 0 14168 0 0,'-39'47'312'0'0,"30"-34"-8"0"0,0 1 0 0 0,1 0 1 0 0,-12 29-1 0 0,16-34-186 0 0,1 0 0 0 0,0 0 0 0 0,1 0 0 0 0,0 1 0 0 0,0-1 0 0 0,1 1 0 0 0,0-1-1 0 0,1 1 1 0 0,0-1 0 0 0,1 1 0 0 0,0-1 0 0 0,0 0 0 0 0,1 1 0 0 0,4 13 0 0 0,-4-18-56 0 0,0-1 0 0 0,0 0-1 0 0,1 1 1 0 0,0-1 0 0 0,-1 0-1 0 0,2 0 1 0 0,-1-1 0 0 0,0 1 0 0 0,1 0-1 0 0,-1-1 1 0 0,1 0 0 0 0,0 0-1 0 0,0 0 1 0 0,0-1 0 0 0,1 1 0 0 0,-1-1-1 0 0,1 0 1 0 0,-1 0 0 0 0,1 0-1 0 0,0-1 1 0 0,-1 0 0 0 0,7 1 0 0 0,-7-1-22 0 0,0-1 0 0 0,1 1 0 0 0,-1-1 0 0 0,0 0 0 0 0,0-1 1 0 0,0 1-1 0 0,0-1 0 0 0,1 1 0 0 0,-1-1 0 0 0,0-1 0 0 0,0 1 1 0 0,0 0-1 0 0,-1-1 0 0 0,1 0 0 0 0,0 0 0 0 0,-1 0 0 0 0,1 0 1 0 0,-1-1-1 0 0,1 1 0 0 0,-1-1 0 0 0,0 0 0 0 0,0 0 0 0 0,0 0 1 0 0,-1 0-1 0 0,1-1 0 0 0,2-5 0 0 0,14-31 143 0 0,-13 20-121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 56 19135 0 0,'-15'41'0'0'0,"10"-28"0"0"0,0 1 0 0 0,0 0 0 0 0,1-1 0 0 0,1 1 0 0 0,-2 21 0 0 0,4-33 0 0 0,1 0 1 0 0,0 0-1 0 0,0 0 0 0 0,0 0 0 0 0,0 0 0 0 0,1 0 0 0 0,-1 0 0 0 0,0-1 0 0 0,1 1 0 0 0,-1 0 0 0 0,1 0 0 0 0,0 0 0 0 0,0 0 0 0 0,-1-1 0 0 0,1 1 0 0 0,0 0 0 0 0,1-1 0 0 0,-1 1 1 0 0,0-1-1 0 0,2 3 0 0 0,-1-4 0 0 0,-1 1 0 0 0,1 0 0 0 0,0 0 0 0 0,-1 0 0 0 0,1-1 1 0 0,0 1-1 0 0,0-1 0 0 0,0 1 0 0 0,-1-1 0 0 0,1 0 0 0 0,0 0 0 0 0,0 0 1 0 0,0 0-1 0 0,0 0 0 0 0,0 0 0 0 0,-1 0 0 0 0,3-1 0 0 0,3-1 1 0 0,-1 0-1 0 0,1 0 1 0 0,-1 0-1 0 0,0-1 0 0 0,0 0 1 0 0,0 0-1 0 0,-1-1 0 0 0,1 0 1 0 0,-1 0-1 0 0,8-7 0 0 0,-10 8 0 0 0,1-1-1 0 0,-1 0 0 0 0,0-1 1 0 0,0 1-1 0 0,-1 0 0 0 0,1-1 0 0 0,-1 0 1 0 0,0 1-1 0 0,0-1 0 0 0,-1 0 1 0 0,1 0-1 0 0,-1 0 0 0 0,0 0 1 0 0,0 0-1 0 0,-1-1 0 0 0,0-7 0 0 0,0 5 0 0 0,-1 0 0 0 0,0 1 0 0 0,-1-1 0 0 0,0 1 0 0 0,0-1 0 0 0,-1 1 0 0 0,0 0 0 0 0,0 0 0 0 0,0 0-1 0 0,-7-9 1 0 0,3 7 1 0 0</inkml:trace>
  <inkml:trace contextRef="#ctx0" brushRef="#br0" timeOffset="1">215 234 12160 0 0,'1'-19'162'0'0,"1"0"1"0"0,1 0-1 0 0,1 0 1 0 0,6-20-1 0 0,-6 29-97 0 0,0-1-1 0 0,0 1 1 0 0,1 0-1 0 0,0 0 1 0 0,1 0-1 0 0,0 1 1 0 0,1-1-1 0 0,8-8 1 0 0,-14 16-31 0 0,1 1 1 0 0,-1-1 0 0 0,1 0-1 0 0,0 1 1 0 0,-1-1-1 0 0,1 1 1 0 0,0 0-1 0 0,0 0 1 0 0,0-1-1 0 0,0 1 1 0 0,0 0 0 0 0,0 1-1 0 0,1-1 1 0 0,-1 0-1 0 0,0 1 1 0 0,0-1-1 0 0,1 1 1 0 0,-1 0-1 0 0,0-1 1 0 0,0 1-1 0 0,1 0 1 0 0,-1 0 0 0 0,0 1-1 0 0,4 0 1 0 0,-4 0-11 0 0,1 0-1 0 0,-1 0 1 0 0,1 1 0 0 0,-1-1 0 0 0,0 1 0 0 0,0 0-1 0 0,0 0 1 0 0,0-1 0 0 0,0 1 0 0 0,0 1 0 0 0,0-1-1 0 0,0 0 1 0 0,-1 0 0 0 0,1 1 0 0 0,-1-1 0 0 0,0 0-1 0 0,0 1 1 0 0,0 0 0 0 0,1 4 0 0 0,2 6 128 0 0,-1 1 1 0 0,0-1-1 0 0,-1 1 0 0 0,0 27 1 0 0,-2-34-105 0 0,0 1 0 0 0,-1 0 0 0 0,0 0 0 0 0,0 0 0 0 0,-1-1-1 0 0,0 1 1 0 0,0-1 0 0 0,0 1 0 0 0,-1-1 0 0 0,-5 8 0 0 0,2-7-6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16751 0 0,'18'6'1'0'0,"4"8"0"0"0,-18-10 0 0 0,0 0-1 0 0,0 0 1 0 0,0 0-1 0 0,-1 1 1 0 0,0-1-1 0 0,0 1 1 0 0,0 0-1 0 0,0 0 1 0 0,3 8-1 0 0,6 19 3 0 0,-2 0 0 0 0,-1 1 0 0 0,-1-1 0 0 0,3 41 0 0 0,-5-5 11 0 0,-2 71 0 0 0,-4-138-13 0 0,-2 36 33 0 0,1-35-30 0 0,1 0-1 0 0,0 1 0 0 0,-1-1 0 0 0,0 0 1 0 0,1 0-1 0 0,-1 0 0 0 0,0 0 0 0 0,0 0 1 0 0,0 0-1 0 0,0 0 0 0 0,0 0 1 0 0,-1 0-1 0 0,-1 2 0 0 0,2-4-2 0 0,1 1 0 0 0,-1-1 0 0 0,1 0 1 0 0,-1 0-1 0 0,1 0 0 0 0,-1 0 0 0 0,1 1 0 0 0,-1-1 0 0 0,1 0 0 0 0,-1 0 0 0 0,1 0 0 0 0,-1 0 0 0 0,1 0 1 0 0,-1 0-1 0 0,1 0 0 0 0,-1 0 0 0 0,0 0 0 0 0,1-1 0 0 0,-1 1 0 0 0,1 0 0 0 0,-1 0 0 0 0,1 0 0 0 0,-1-1 0 0 0,1 1 1 0 0,0 0-1 0 0,-1 0 0 0 0,1-1 0 0 0,-1 1 0 0 0,1 0 0 0 0,-1-1 0 0 0,1 1 0 0 0,0-1 0 0 0,-1 1 0 0 0,1 0 1 0 0,0-1-1 0 0,0 1 0 0 0,-1-1 0 0 0,1 1 0 0 0,0-1 0 0 0,0 1 0 0 0,-1-1 0 0 0,1 1 0 0 0,0-1 0 0 0,0 1 1 0 0,0-1-1 0 0,0 0 0 0 0,-10-28 7 0 0,10 27-7 0 0,-3-13 5 0 0,1 0 0 0 0,1 0 0 0 0,0-1 0 0 0,1 1 0 0 0,1 0 0 0 0,0 0 0 0 0,1-1 0 0 0,0 1 0 0 0,2 0 0 0 0,0 1-1 0 0,0-1 1 0 0,1 1 0 0 0,9-18 0 0 0,-13 31-4 0 0,-1-1 0 0 0,1 0 1 0 0,0 0-1 0 0,0 1 0 0 0,0-1 0 0 0,0 1 0 0 0,1-1 0 0 0,-1 1 1 0 0,0-1-1 0 0,1 1 0 0 0,-1 0 0 0 0,0-1 0 0 0,1 1 0 0 0,0 0 0 0 0,-1 0 1 0 0,1 0-1 0 0,0 0 0 0 0,-1 0 0 0 0,1 1 0 0 0,0-1 0 0 0,0 1 0 0 0,0-1 1 0 0,3 0-1 0 0,-4 2 1 0 0,1-1 1 0 0,0 1-1 0 0,0-1 1 0 0,-1 1-1 0 0,1 0 1 0 0,0 0 0 0 0,-1-1-1 0 0,1 1 1 0 0,-1 0-1 0 0,1 1 1 0 0,-1-1-1 0 0,1 0 1 0 0,-1 0-1 0 0,0 1 1 0 0,0-1-1 0 0,1 1 1 0 0,-1-1-1 0 0,0 1 1 0 0,0-1-1 0 0,-1 1 1 0 0,1-1 0 0 0,0 1-1 0 0,0 0 1 0 0,0 2-1 0 0,4 19 37 0 0,-4-11-23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0 300 11152 0 0,'0'3'1517'0'0,"1"-8"-329"0"0,5-17 342 0 0,6-31-843 0 0,-9 39-689 0 0,22-93 838 0 0,-21 97-653 0 0,-1-1-1 0 0,1 1 0 0 0,1 0 0 0 0,0 1 0 0 0,0-1 1 0 0,1 1-1 0 0,13-16 0 0 0,-18 24-171 0 0,0 0-1 0 0,0 1 1 0 0,0-1-1 0 0,0 0 1 0 0,0 1 0 0 0,0-1-1 0 0,0 1 1 0 0,0-1-1 0 0,0 1 1 0 0,0 0 0 0 0,1-1-1 0 0,-1 1 1 0 0,0 0-1 0 0,0 0 1 0 0,0 0 0 0 0,0 0-1 0 0,1 0 1 0 0,-1 0-1 0 0,0 0 1 0 0,0 0 0 0 0,0 0-1 0 0,0 1 1 0 0,1-1-1 0 0,-1 0 1 0 0,0 1-1 0 0,0-1 1 0 0,0 1 0 0 0,0-1-1 0 0,0 1 1 0 0,0 0-1 0 0,0-1 1 0 0,0 1 0 0 0,0 0-1 0 0,0 0 1 0 0,-1-1-1 0 0,1 1 1 0 0,1 2 0 0 0,3 2 9 0 0,0 0 1 0 0,-1 1 0 0 0,1 0 0 0 0,6 11 0 0 0,-3 1 52 0 0,-1 0 0 0 0,0 0 0 0 0,7 36 0 0 0,7 19 404 0 0,-21-72-142 0 0,5-17 10 0 0,-1-2-262 0 0,-1 2 22 0 0,1 1 1 0 0,8-22 0 0 0,-10 34-80 0 0,-1-1-1 0 0,1 1 1 0 0,-1 0 0 0 0,1 0 0 0 0,0 0-1 0 0,0 0 1 0 0,0 0 0 0 0,1 0 0 0 0,-1 1-1 0 0,0-1 1 0 0,1 1 0 0 0,0-1-1 0 0,0 1 1 0 0,0 0 0 0 0,0 0 0 0 0,5-2-1 0 0,-6 3-14 0 0,0 1-1 0 0,-1 0 0 0 0,1 0 1 0 0,-1 0-1 0 0,1 0 1 0 0,0 0-1 0 0,-1 0 0 0 0,1 0 1 0 0,-1 0-1 0 0,1 1 1 0 0,-1-1-1 0 0,1 1 0 0 0,-1-1 1 0 0,1 1-1 0 0,-1 0 0 0 0,1-1 1 0 0,-1 1-1 0 0,0 0 1 0 0,1 0-1 0 0,-1 0 0 0 0,0 0 1 0 0,0 0-1 0 0,1 0 0 0 0,-1 0 1 0 0,0 1-1 0 0,0-1 1 0 0,-1 0-1 0 0,1 1 0 0 0,0-1 1 0 0,0 1-1 0 0,-1-1 0 0 0,2 3 1 0 0,2 4 43 0 0,0 2 1 0 0,0-1-1 0 0,3 17 0 0 0,-2-9 21 0 0,-2-7 44 0 0,-1 0-1 0 0,0 1 1 0 0,2 19 42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5 19871 0 0,'-2'3'0'0'0,"-9"25"13"0"0,-12 38-1 0 0,21-59-10 0 0,0 0 0 0 0,1 1 0 0 0,0-1 0 0 0,0 0 0 0 0,1 0 0 0 0,-1 1 0 0 0,2-1 0 0 0,-1 1 0 0 0,1-1 1 0 0,0 0-1 0 0,3 9 0 0 0,-4-15-1 0 0,0 0 1 0 0,0 0-1 0 0,1 0 1 0 0,-1 0-1 0 0,0 0 1 0 0,1 0-1 0 0,-1 0 1 0 0,1 0-1 0 0,-1 0 1 0 0,1 0-1 0 0,-1 0 0 0 0,1-1 1 0 0,0 1-1 0 0,0 0 1 0 0,-1-1-1 0 0,1 1 1 0 0,0 0-1 0 0,0-1 1 0 0,0 1-1 0 0,-1-1 1 0 0,1 1-1 0 0,0-1 1 0 0,0 1-1 0 0,0-1 1 0 0,0 0-1 0 0,0 1 1 0 0,0-1-1 0 0,0 0 1 0 0,0 0-1 0 0,0 0 1 0 0,0 0-1 0 0,0 0 1 0 0,0 0-1 0 0,0 0 1 0 0,0 0-1 0 0,0 0 0 0 0,0 0 1 0 0,0-1-1 0 0,0 1 1 0 0,0 0-1 0 0,0-1 1 0 0,0 1-1 0 0,0-1 1 0 0,0 1-1 0 0,0-1 1 0 0,1 0-1 0 0,1-2 4 0 0,1 1-1 0 0,-1-1 1 0 0,0 1 0 0 0,0-1-1 0 0,0 0 1 0 0,-1 0-1 0 0,1 0 1 0 0,-1 0 0 0 0,1-1-1 0 0,1-4 1 0 0,1-3 5 0 0,-1-1 0 0 0,0 1-1 0 0,-1-1 1 0 0,-1 0 0 0 0,0 0 0 0 0,0 0 0 0 0,-1 0 0 0 0,-1 0 0 0 0,0-1 0 0 0,-1 1 0 0 0,-2-15-1 0 0,3 26-7 0 0,0 0-1 0 0,0 0 1 0 0,-1 0-1 0 0,1 0 1 0 0,0 0-1 0 0,-1 1 1 0 0,1-1-1 0 0,-1 0 1 0 0,1 0-1 0 0,-1 0 1 0 0,1 1-1 0 0,-1-1 1 0 0,1 0-1 0 0,-1 1 1 0 0,0-1 0 0 0,1 0-1 0 0,-1 1 1 0 0,0-1-1 0 0,0 1 1 0 0,1-1-1 0 0,-1 1 1 0 0,-2-1-1 0 0,3 1 12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113 445 11152 0 0,'0'0'1144'0'0,"6"-10"624"0"0,-14-4-1290 0 0,-1 0 0 0 0,0 0 0 0 0,-1 1 1 0 0,-15-17-1 0 0,10 14 399 0 0,-17-27 0 0 0,67 67-475 0 0,-10-3-308 0 0,38 40 0 0 0,2 2 236 0 0,-51-50-272 0 0,-4-5 204 0 0,-27-19-89 0 0,5 0-132 0 0,1-1 1 0 0,0 0-1 0 0,0 0 1 0 0,1-1-1 0 0,1 0 0 0 0,-11-20 1 0 0,0 0 24 0 0,6 13-22 0 0,6 9-7 0 0,0-1-1 0 0,0 0 1 0 0,1 0-1 0 0,1 0 0 0 0,-5-15 1 0 0,11 27-35 0 0,0 0 0 0 0,0 0 0 0 0,1 1 0 0 0,-1-1 0 0 0,0 0 0 0 0,0 0 0 0 0,0 0 0 0 0,1 1 0 0 0,-1-1 0 0 0,0 0 0 0 0,0 0 1 0 0,1 0-1 0 0,-1 0 0 0 0,0 0 0 0 0,0 0 0 0 0,1 0 0 0 0,-1 0 0 0 0,0 0 0 0 0,1 0 0 0 0,-1 0 0 0 0,0 0 0 0 0,0 0 0 0 0,1 0 0 0 0,-1 0 0 0 0,0 0 0 0 0,1 0 1 0 0,-1 0-1 0 0,0 0 0 0 0,0 0 0 0 0,1 0 0 0 0,-1 0 0 0 0,0 0 0 0 0,0 0 0 0 0,1-1 0 0 0,-1 1 0 0 0,0 0 0 0 0,0 0 0 0 0,0 0 0 0 0,1 0 0 0 0,-1-1 0 0 0,0 1 0 0 0,0 0 1 0 0,0 0-1 0 0,1-1 0 0 0,-1 1 0 0 0,0 0 0 0 0,0 0 0 0 0,0-1 0 0 0,0 1 0 0 0,0 0 0 0 0,0 0 0 0 0,0-1 0 0 0,0 1 0 0 0,0 0 0 0 0,0 0 0 0 0,0-1 0 0 0,0 1 1 0 0,0 0-1 0 0,0-1 0 0 0,0 1 0 0 0,0 0 0 0 0,0 0 0 0 0,0-1 0 0 0,0 1 0 0 0,0 0 0 0 0,0 0 0 0 0,0-1 0 0 0,-1 1 0 0 0,20 11 45 0 0,30 31 60 0 0,-2 1-1 0 0,58 69 1 0 0,-90-96-76 0 0,-10-11-1 0 0,0 0-1 0 0,0 0 1 0 0,0 1-1 0 0,-1 0 1 0 0,5 8-1 0 0,-28-22 104 0 0,-4-8-69 0 0,1-1-1 0 0,1-1 0 0 0,-26-28 1 0 0,-53-68 233 0 0,74 83-228 0 0,4 7 35 0 0,15 18-54 0 0,0-1 0 0 0,1 0 0 0 0,0-1 0 0 0,-6-8 0 0 0,52 40 287 0 0,115 103 59 0 0,-115-91-307 0 0,-27-23 10 0 0,1-1 1 0 0,22 16-1 0 0,-51-51 45 0 0,-181-191 261 0 0,141 165-192 0 0,54 48-159 0 0,9 11 7 0 0,3 0-26 0 0,1 0 1 0 0,15 10-1 0 0,9 8 11 0 0,1 4 17 0 0,1-2 1 0 0,64 39 0 0 0,-94-65-12 0 0,-16-7-28 0 0,-16-9-3 0 0,-10-16 8 0 0,0-2 0 0 0,2-1 0 0 0,-54-68 0 0 0,56 65-16 0 0,15 17-6 0 0,4 4 13 0 0,30 29-4 0 0,113 88 4 0 0,-58-47-12 0 0,-20-17-6 0 0,28 23 12 0 0,-116-89 0 0 0,-36-30-9 0 0,-137-127 24 0 0,193 170-26 0 0,-1 0 0 0 0,-27-17 0 0 0,117 87 6 0 0,2 2-2 0 0,58 38-1 0 0,18 11 4 0 0,-233-176 70 0 0,-16-16-40 0 0,21 23-16 0 0,-73-54 56 0 0,124 100-30 0 0,23 15-28 0 0,14 8 42 0 0,104 69 44 0 0,-4-2-46 0 0,22 19 6 0 0,-77-51-32 0 0,-39-27-15 0 0,-14-9 7 0 0,-13-8 36 0 0,-10-7-49 0 0,0 0 1 0 0,1-2-1 0 0,-32-23 1 0 0,-46-44 48 0 0,79 64-49 0 0,67 36 41 0 0,-6 8-42 0 0,130 100 43 0 0,-150-105-39 0 0,-19-18 5 0 0,-19-18-8 0 0,-96-85 17 0 0,50 45-20 0 0,-33-19 40 0 0,111 79-49 0 0,-1 0 0 0 0,0 1 0 0 0,30 27 0 0 0,19 10 2 0 0,-50-37-4 0 0,3 1 5 0 0,0 1 0 0 0,0 1 0 0 0,20 20-1 0 0,-39-33-4 0 0,6 2 5 0 0,-22-20 3 0 0,4 9-9 0 0,1 0 0 0 0,0 1 0 0 0,1-2 0 0 0,-1 1 0 0 0,2-1 0 0 0,-1 0 0 0 0,-8-14 0 0 0,17 23 0 0 0,0 0 0 0 0,0 0 0 0 0,0 0 0 0 0,0 0 0 0 0,0 0 0 0 0,0 0 0 0 0,-1 0 0 0 0,1 0 0 0 0,0 0 0 0 0,0 0 0 0 0,0 0 0 0 0,0-1 0 0 0,0 1 0 0 0,0 0 0 0 0,0 0 0 0 0,0 0 0 0 0,0 0 0 0 0,0 0 0 0 0,0 0 0 0 0,0 0 0 0 0,0 0 0 0 0,0-1 0 0 0,0 1 0 0 0,0 0 0 0 0,0 0 0 0 0,0 0 0 0 0,0 0 0 0 0,0 0 0 0 0,0 0 0 0 0,0 0 0 0 0,0 0 0 0 0,0-1 0 0 0,0 1 0 0 0,0 0 0 0 0,0 0 0 0 0,1 0 0 0 0,-1 0 0 0 0,0 0 0 0 0,0 0 0 0 0,0 0 0 0 0,0 0 0 0 0,0 0 0 0 0,0 0 0 0 0,0 0 0 0 0,0 0 0 0 0,0-1 0 0 0,0 1 0 0 0,0 0 0 0 0,1 0 0 0 0,-1 0 0 0 0,0 0 0 0 0,0 0 0 0 0,0 0 0 0 0,0 0 0 0 0,0 0 0 0 0,0 0 0 0 0,1 0 0 0 0,8 2 0 0 0,10 6 0 0 0,19 16 0 0 0,-68-55 0 0 0,-78-62 7 0 0,120 104 10 0 0,-6-8-11 0 0,-1 1-1 0 0,0 1 0 0 0,0-1 1 0 0,-1 0-1 0 0,1 1 0 0 0,-1 0 1 0 0,0 0-1 0 0,7 12 0 0 0,-12-16-3 0 0,1 0 0 0 0,0 0-1 0 0,0 0 1 0 0,-1 0 0 0 0,1 0 0 0 0,0 0-1 0 0,-1 0 1 0 0,1 0 0 0 0,-1-1-1 0 0,1 1 1 0 0,-1 0 0 0 0,0 0 0 0 0,1 0-1 0 0,-1 0 1 0 0,0-1 0 0 0,0 1-1 0 0,1 0 1 0 0,-1-1 0 0 0,0 1 0 0 0,0-1-1 0 0,0 1 1 0 0,0-1 0 0 0,-2 2 0 0 0,-5 2 12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171 424 13360 0 0,'0'0'0'0'0,"3"-9"0"0"0,-2-3 0 0 0,-2-2 312 0 0,1-4-8 0 0,-3-6 0 0 0,3-3 8 0 0,-2-5-192 0 0,0-3 0 0 0,0-2 8 0 0,2 3 0 0 0,-1 1 320 0 0,-1 3 0 0 0,0-2-1 0 0,1 2 1 0 0,-1 7-312 0 0,1 4 8 0 0,0 4-8 0 0</inkml:trace>
  <inkml:trace contextRef="#ctx0" brushRef="#br0" timeOffset="1">212 170 13056 0 0,'0'0'0'0'0,"-10"12"0"0"0,-3 2 0 0 0,-5 0 352 0 0,-1-1 0 0 0,-4 0 0 0 0,1-2 0 0 0,0-3-224 0 0,3-3 8 0 0,-1-1-8 0 0,3-1 8 0 0,1-3 272 0 0,4-1 16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 1 17663 0 0,'-26'32'5'0'0,"-11"26"15"0"0,33-51-17 0 0,0 1 1 0 0,0 0-1 0 0,1 1 1 0 0,0-1-1 0 0,0 0 1 0 0,1 1-1 0 0,0-1 1 0 0,1 1-1 0 0,0 0 1 0 0,0 11-1 0 0,1-14 8 0 0,2 1 0 0 0,-1-1 1 0 0,1 0-1 0 0,-1-1 0 0 0,2 1 0 0 0,-1 0 0 0 0,6 9 1 0 0,-7-13-7 0 0,0-1-1 0 0,0 1 1 0 0,0-1 0 0 0,0 1 0 0 0,1-1 0 0 0,-1 1 0 0 0,0-1 0 0 0,1 0 0 0 0,-1 0 0 0 0,1 0 0 0 0,-1 0 0 0 0,4 2 0 0 0,-3-3 0 0 0,-1 1 0 0 0,0-1 1 0 0,0 0-1 0 0,0 0 0 0 0,0 0 0 0 0,0 0 1 0 0,0 0-1 0 0,1 0 0 0 0,-1 0 1 0 0,0 0-1 0 0,0-1 0 0 0,0 1 0 0 0,0 0 1 0 0,0-1-1 0 0,0 1 0 0 0,0-1 0 0 0,0 1 1 0 0,0-1-1 0 0,0 1 0 0 0,0-1 0 0 0,0 0 1 0 0,0 1-1 0 0,1-3 0 0 0,1 0 8 0 0,0 0 1 0 0,-1-1-1 0 0,1 0 0 0 0,-1 1 0 0 0,0-1 1 0 0,0 0-1 0 0,0 0 0 0 0,0 0 0 0 0,-1 0 1 0 0,0 0-1 0 0,0-1 0 0 0,0 1 0 0 0,0 0 1 0 0,-1-1-1 0 0,1-5 0 0 0,-1-10 33 0 0,-4-41 0 0 0,2 48-35 0 0,1 1 4 0 0,0-1 1 0 0,-2 1 0 0 0,-3-14-1 0 0,1 12 1 0 0</inkml:trace>
  <inkml:trace contextRef="#ctx0" brushRef="#br0" timeOffset="1">195 251 13672 0 0,'7'-54'431'0'0,"-7"44"-288"0"0,1 1 1 0 0,0-1 0 0 0,1 0 0 0 0,0 1 0 0 0,0 0-1 0 0,1-1 1 0 0,0 1 0 0 0,9-16 0 0 0,-8 18 47 0 0,0 0-1 0 0,1 0 1 0 0,0 0-1 0 0,11-10 1 0 0,-13 15-130 0 0,0-1 1 0 0,1 1-1 0 0,-1 0 0 0 0,1 0 0 0 0,0 0 0 0 0,0 0 1 0 0,-1 0-1 0 0,1 1 0 0 0,0 0 0 0 0,0 0 1 0 0,5-1-1 0 0,9-6 159 0 0,-10 5-110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10952 0 0,'4'74'370'0'0,"1"36"963"0"0,0 22-158 0 0,-5-99-868 0 0,0-31-264 0 0,0-1 0 0 0,0 1 0 0 0,-1 0 0 0 0,1-1 0 0 0,0 1 0 0 0,-1-1 0 0 0,1 1 0 0 0,-1 0 0 0 0,1-1 0 0 0,-1 1 0 0 0,0-1 0 0 0,0 1 0 0 0,0-1 0 0 0,0 0 0 0 0,-1 2 0 0 0,1-2 164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8.0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25 13560 0 0,'0'0'1160'0'0,"2"-14"-651"0"0,-2 9 3863 0 0,-6-1-4342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8:48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5020 1920 7832 0 0,'0'0'486'0'0,"3"1"-244"0"0,-3 0-271 0 0,1-1 120 0 0,0 1 1 0 0,0-1-1 0 0,-1 1 1 0 0,1-1 0 0 0,0 0-1 0 0,0 1 1 0 0,0-1-1 0 0,0 0 1 0 0,-1 0 0 0 0,1 0-1 0 0,0 1 1 0 0,0-1-1 0 0,0 0 1 0 0,0 0 0 0 0,0 0-1 0 0,1-1 1 0 0,-1 1 756 0 0,9-19 978 0 0,-5 3-1458 0 0,0-1-1 0 0,-2 1 1 0 0,1-1-1 0 0,-2 1 1 0 0,0-1-1 0 0,-1-18 1 0 0,3-22 441 0 0,2-90-489 0 0,-3 46 263 0 0,-1 36 385 0 0,-7-76 0 0 0,-8 54-189 0 0,8 55-313 0 0,-3-43 0 0 0,7 67-331 0 0,0 0-1 0 0,0-1 1 0 0,-1 1-1 0 0,-5-13 1 0 0,4 12 37 0 0,0 0 0 0 0,0 0 0 0 0,-1-14 0 0 0,3 13 21 0 0,-2-1-1 0 0,1 1 1 0 0,-1 0 0 0 0,-7-17-1 0 0,-6-17 632 0 0,11 23-549 0 0,-2-1 0 0 0,0 1 1 0 0,-1 1-1 0 0,-2-1 0 0 0,0 2 0 0 0,-1-1 1 0 0,0 1-1 0 0,-18-21 0 0 0,1 10 146 0 0,-1 0-1 0 0,-35-27 1 0 0,43 39-250 0 0,-15-12 90 0 0,-1 1 0 0 0,-1 2-1 0 0,-72-38 1 0 0,49 32-68 0 0,-70-32 259 0 0,40 32-187 0 0,61 23-204 0 0,-162-47 297 0 0,113 35-121 0 0,-147-20-1 0 0,196 37-186 0 0,-7-2 11 0 0,19 3-4 0 0,-35-2 0 0 0,36 4-21 0 0,1 0 1 0 0,-23-6-1 0 0,-9-2 0 0 0,-34-5 30 0 0,55 8-35 0 0,-1 2 1 0 0,-31-2-1 0 0,-136-8 56 0 0,172 14-79 0 0,-2-2-1 0 0,0 1-1 0 0,0 2 1 0 0,-1 0-1 0 0,-27 5 1 0 0,4 1 4 0 0,-79 1 0 0 0,27-4-1 0 0,37-2 11 0 0,39-1-11 0 0,-34 3 0 0 0,-188 27 61 0 0,7-2 0 0 0,87 9-35 0 0,11-1-6 0 0,90-27-22 0 0,-99 19 7 0 0,-116 29-79 0 0,227-47 33 0 0,-1 2 0 0 0,2 1 0 0 0,-70 34 0 0 0,-23 8-21 0 0,111-45 37 0 0,-1 0 0 0 0,2 1 1 0 0,-39 27-1 0 0,36-22-22 0 0,1-2-1 0 0,-41 20 1 0 0,-127 37-583 0 0,184-68 595 0 0,0 0-1 0 0,0 0 0 0 0,0 0 0 0 0,1 1 0 0 0,-11 8 0 0 0,11-8 4 0 0,-1 0 1 0 0,1 0-1 0 0,-13 7 0 0 0,-4 3-25 0 0,-100 71 111 0 0,120-83-59 0 0,-1 0 0 0 0,0 0 0 0 0,0-1 0 0 0,0 1 0 0 0,1-1 0 0 0,-2 0 0 0 0,-2 1 0 0 0,-6 2-15 0 0,-1 1 0 0 0,-20 11-1 0 0,-21 4-1109 0 0,53-20 966 0 0,-22 10-772 0 0,22-9 848 0 0,0-1 55 0 0,1 1 1 0 0,-1 0-1 0 0,0-1 1 0 0,1 1-1 0 0,-1 0 1 0 0,0-1-1 0 0,1 1 1 0 0,-1-1-1 0 0,0 1 1 0 0,1-1-1 0 0,-1 1 1 0 0,0-1-1 0 0,0 0 1 0 0,0 1-1 0 0,1-1 1 0 0,-3 1-1 0 0,-8 4-324 0 0,8-2 284 0 0,2-2 43 0 0,-1 0 1 0 0,1 0-1 0 0,0 0 0 0 0,0 0 1 0 0,-1 0-1 0 0,1 0 0 0 0,-1 0 1 0 0,1 0-1 0 0,-1-1 0 0 0,1 1 1 0 0,-1-1-1 0 0,1 1 0 0 0,-4 0 1 0 0,16-20 116 0 0,-9 15-83 0 0,0 1 0 0 0,0 0 0 0 0,0 0 0 0 0,0 0 0 0 0,1 0 0 0 0,5-5 0 0 0,-7 8 2 0 0,-1-1-7 0 0,3-3-18 0 0,-2 3 534 0 0,-1 1-522 0 0,-1-1 0 0 0,1 1 1 0 0,0 0-1 0 0,-1 0 0 0 0,1 0 1 0 0,0 0-1 0 0,0-1 0 0 0,-1 1 0 0 0,1 0 1 0 0,0 0-1 0 0,0-1 0 0 0,-1 1 1 0 0,1 0-1 0 0,0 0 0 0 0,0-1 0 0 0,0 1 1 0 0,0 0-1 0 0,-1-1 0 0 0,1 1 0 0 0,0 0 1 0 0,0 0-1 0 0,0-1 0 0 0,0 1 1 0 0,0 0-1 0 0,0-1 0 0 0,0 1 0 0 0,0 0 1 0 0,0-1-1 0 0,0 1 0 0 0,0 0 1 0 0,0-1-1 0 0,0 1 0 0 0,0 0 0 0 0,0-1 1 0 0,0 1-1 0 0,0 0 0 0 0,1-1 1 0 0,-1 1-1 0 0,0 0 0 0 0,0-1 0 0 0,1 1 1 0 0,2-15 100 0 0,8-3 479 0 0,-10 17-6 0 0,-18 15-242 0 0,14-12-262 0 0,0-1 0 0 0,1 1-1 0 0,-1 1 1 0 0,1-1 0 0 0,-1 0 0 0 0,1 0 0 0 0,0 1-1 0 0,0 0 1 0 0,-2 3 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8:50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4216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8:5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2000 0 0,'0'0'0'0'0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8:52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43 2304 0 0,'0'0'2352'0'0,"3"-2"-2083"0"0,6-6 502 0 0,-7 6 126 0 0,0 3 6 0 0,2 3-742 0 0,1 0 0 0 0,-1 0 0 0 0,0 1 0 0 0,-1-1-1 0 0,1 1 1 0 0,-1 0 0 0 0,0 0 0 0 0,5 11 0 0 0,17 51 962 0 0,-9-23-78 0 0,33 101-369 0 0,-30-80-599 0 0,-5-24-19 0 0,0 0 167 0 0,12 59 0 0 0,-8-36 189 0 0,-13-47-297 0 0,0 0-1 0 0,3 19 1 0 0,2 15 872 0 0,-10-50-27 0 0,-1-13-593 0 0,-21-100 432 0 0,6 37-100 0 0,11 53-460 0 0,-1 1-1 0 0,-18-41 0 0 0,-3-12 598 0 0,11 30-613 0 0,-3-14 58 0 0,-5-21 581 0 0,17 58-701 0 0,5 18-126 0 0,1 0 0 0 0,-1 0 0 0 0,1 0-1 0 0,0-1 1 0 0,0 1 0 0 0,1-1 0 0 0,-2-5-1 0 0,2 7-1 0 0,0 1 0 0 0,0 0 0 0 0,0-1 0 0 0,0 1 0 0 0,-1-1-1 0 0,1 1 1 0 0,0-1 0 0 0,-1 1 0 0 0,0 0 0 0 0,1-1 0 0 0,-1 1-1 0 0,0 0 1 0 0,1 0 0 0 0,-3-3 0 0 0,3 4-24 0 0,0 0-1 0 0,0 0 1 0 0,0 0 0 0 0,-1 0-1 0 0,1 0 1 0 0,0 0 0 0 0,0-1-1 0 0,0 1 1 0 0,0 0 0 0 0,0 0-1 0 0,0 0 1 0 0,0 0 0 0 0,0 0-1 0 0,-1-1 1 0 0,1 1 0 0 0,0 0-1 0 0,0 0 1 0 0,0 0 0 0 0,0 0-1 0 0,0 0 1 0 0,0-1 0 0 0,0 1-1 0 0,0 0 1 0 0,0 0 0 0 0,0 0-1 0 0,0 0 1 0 0,0-1 0 0 0,0 1-1 0 0,0 0 1 0 0,0 0 0 0 0,0 0-1 0 0,0 0 1 0 0,1-1 0 0 0,-1 1-1 0 0,0 0 1 0 0,0 0 0 0 0,0 0-1 0 0,0 0 1 0 0,0 0 0 0 0,0-1-1 0 0,0 1 1 0 0,0 0 0 0 0,1 0-1 0 0,-1 0 1 0 0,0 0 0 0 0,0 0-1 0 0,0 0 1 0 0,0 0 0 0 0,0 0-1 0 0,1 0 1 0 0,-1-1 0 0 0,0 1-1 0 0,0 0 1 0 0,0 0 0 0 0,0 0-1 0 0,0 0 1 0 0,1 0 0 0 0,-1 0-1 0 0,0 0 1 0 0,10 1 460 0 0,-2 5-420 0 0,-2 0 0 0 0,1 0 1 0 0,-1 0-1 0 0,0 1 1 0 0,0 0-1 0 0,0 0 0 0 0,-1 0 1 0 0,0 1-1 0 0,-1 0 0 0 0,6 12 1 0 0,2 11 107 0 0,13 49 1 0 0,-11-31-50 0 0,10 37 218 0 0,13 89-1 0 0,-36-159-238 0 0,-1-16-86 0 0,0 1 1 0 0,0-1-1 0 0,0 0 1 0 0,0 0-1 0 0,0 1 1 0 0,0-1 0 0 0,0 0-1 0 0,0 1 1 0 0,0-1-1 0 0,-1 0 1 0 0,1 1-1 0 0,0-1 1 0 0,0 0 0 0 0,0 0-1 0 0,0 1 1 0 0,0-1-1 0 0,-1 0 1 0 0,1 0-1 0 0,0 1 1 0 0,0-1 0 0 0,0 0-1 0 0,-1 0 1 0 0,1 0-1 0 0,0 1 1 0 0,0-1-1 0 0,-1 0 1 0 0,1 0 0 0 0,0 0-1 0 0,0 0 1 0 0,-1 0-1 0 0,1 0 1 0 0,0 1-1 0 0,-1-1 1 0 0,1 0 0 0 0,0 0-1 0 0,0 0 1 0 0,-1 0-1 0 0,1 0 1 0 0,0 0-1 0 0,-1 0 1 0 0,1 0 0 0 0,0 0-1 0 0,-1 0 1 0 0,1 0-1 0 0,-2-3 16 0 0,0 0 1 0 0,0 0-1 0 0,0 0 0 0 0,1 0 0 0 0,-1 0 0 0 0,1 0 0 0 0,-2-7 1 0 0,-1 0-2 0 0,-11-15 13 0 0,-25-53 76 0 0,-33-76 55 0 0,40 83-109 0 0,15 34 17 0 0,1 0 1 0 0,2-2-1 0 0,-13-51 1 0 0,27 90-67 0 0,1-1-1 0 0,0 1 1 0 0,0-1 0 0 0,0 1 0 0 0,-1-1 0 0 0,1 1-1 0 0,0-1 1 0 0,0 0 0 0 0,0 1 0 0 0,0-1-1 0 0,0 1 1 0 0,0-1 0 0 0,0 1 0 0 0,0-1 0 0 0,0 1-1 0 0,0-1 1 0 0,0 0 0 0 0,0 1 0 0 0,1-1-1 0 0,-1 1 1 0 0,0-1 0 0 0,0 1 0 0 0,0-1 0 0 0,1 1-1 0 0,-1-1 1 0 0,0 1 0 0 0,1-1 0 0 0,-1 1-1 0 0,0 0 1 0 0,2-1 0 0 0,-1 0 1 0 0,0 1 0 0 0,0 1 0 0 0,0-1-1 0 0,0 0 1 0 0,-1 0 0 0 0,1 0 0 0 0,0 0 0 0 0,0 1 0 0 0,0-1-1 0 0,0 0 1 0 0,0 1 0 0 0,0-1 0 0 0,0 1 0 0 0,0-1 0 0 0,1 2 0 0 0,30 26 49 0 0,-21-14-39 0 0,0 1-1 0 0,-2 0 1 0 0,1 0-1 0 0,-2 1 1 0 0,0 1-1 0 0,-1-1 1 0 0,-1 1-1 0 0,0 0 1 0 0,4 24 0 0 0,4 11 10 0 0,1 1 42 0 0,13 91-1 0 0,-23-117-43 0 0,-4-23-14 0 0,0 0 0 0 0,0 0 0 0 0,0 0 0 0 0,-1 0 0 0 0,1 1 0 0 0,-1-1 0 0 0,0 0-1 0 0,0 0 1 0 0,-1 6 0 0 0,1-4 33 0 0,-2-9-8 0 0,1 2-31 0 0,-44-79 94 0 0,22 41-65 0 0,2-1 1 0 0,-20-52 0 0 0,10 15 6 0 0,-16-55 40 0 0,46 128-76 0 0,-2-5 10 0 0,0 0 1 0 0,1 0-1 0 0,0 0 0 0 0,0-1 1 0 0,1 1-1 0 0,1 0 0 0 0,-1 0 1 0 0,2-1-1 0 0,1-15 0 0 0,-2 24-11 0 0,1 1 0 0 0,-1-1-1 0 0,0 1 1 0 0,1-1 0 0 0,-1 1-1 0 0,1-1 1 0 0,-1 1 0 0 0,0-1-1 0 0,1 1 1 0 0,-1 0 0 0 0,1-1 0 0 0,-1 1-1 0 0,1 0 1 0 0,-1 0 0 0 0,1-1-1 0 0,-1 1 1 0 0,1 0 0 0 0,0 0-1 0 0,-1 0 1 0 0,1-1 0 0 0,-1 1 0 0 0,1 0-1 0 0,-1 0 1 0 0,1 0 0 0 0,0 0-1 0 0,-1 0 1 0 0,1 0 0 0 0,-1 0-1 0 0,1 0 1 0 0,0 1 0 0 0,-1-1 0 0 0,1 0-1 0 0,-1 0 1 0 0,1 0 0 0 0,-1 1-1 0 0,1-1 1 0 0,-1 0 0 0 0,1 1-1 0 0,-1-1 1 0 0,1 0 0 0 0,-1 1-1 0 0,1-1 1 0 0,0 1 0 0 0,23 18 32 0 0,-23-19-33 0 0,5 7 5 0 0,1 0 0 0 0,-1 0 1 0 0,0 0-1 0 0,0 1 1 0 0,-1 0-1 0 0,0 0 1 0 0,-1 1-1 0 0,5 10 0 0 0,2 12 25 0 0,9 34-1 0 0,-13-37-8 0 0,46 192 130 0 0,-49-207-122 0 0,-3-12-25 0 0,0 0 0 0 0,-1 1 0 0 0,0-1 0 0 0,1 0 0 0 0,-1 0 0 0 0,1 0 0 0 0,-1 0 0 0 0,0 1 0 0 0,0-1 0 0 0,0 0 0 0 0,0 0 0 0 0,0 0 0 0 0,0 1 0 0 0,0-1 0 0 0,0 2 0 0 0,-12-33 115 0 0,-35-106-46 0 0,-7-12-5 0 0,40 114-52 0 0,-15-54 41 0 0,20 58-28 0 0,9 28-27 0 0,-1 0 0 0 0,1 0 0 0 0,-1-1 0 0 0,1 1 0 0 0,0 0-1 0 0,0 0 1 0 0,0-1 0 0 0,1-3 0 0 0,0-7 33 0 0,17 27 13 0 0,-11-1-41 0 0,0 0 0 0 0,-1 1 0 0 0,0-1-1 0 0,-1 1 1 0 0,-1 0 0 0 0,3 16 0 0 0,4 12 9 0 0,-3-11-2 0 0,5 36 0 0 0,-2-6 3 0 0,23 75 30 0 0,-24-109-15 0 0,-7-24-3 0 0,-7-17-10 0 0,-37-137 36 0 0,25 89-36 0 0,11 37-4 0 0,-18-46 1 0 0,-20-52 37 0 0,28 77-24 0 0,11 30 12 0 0,9 25 4 0 0,10 27-15 0 0,12 41 7 0 0,42 154 27 0 0,-33-108-18 0 0,-26-94-37 0 0,-5-15 5 0 0,-5-13 5 0 0,-2-6 14 0 0,-48-139-3 0 0,-19-47 3 0 0,62 177-24 0 0,1-1 1 0 0,1 0-1 0 0,0 0 0 0 0,1-1 1 0 0,1 1-1 0 0,-4-32 0 0 0,7 47-9 0 0,0-1 0 0 0,0 1 0 0 0,0 0 0 0 0,0 0 0 0 0,0 0 0 0 0,0 0 0 0 0,0 0 0 0 0,0-1 0 0 0,0 1 0 0 0,0 0 0 0 0,0 0 0 0 0,0 0 1 0 0,0 0-1 0 0,0 0 0 0 0,0 0 0 0 0,0-1 0 0 0,0 1 0 0 0,0 0 0 0 0,1 0 0 0 0,-1 0 0 0 0,0 0 0 0 0,0 0 0 0 0,0 0 0 0 0,0-1 0 0 0,0 1 0 0 0,0 0 0 0 0,0 0 0 0 0,0 0 0 0 0,0 0 0 0 0,1 0 0 0 0,-1 0 0 0 0,0 0 0 0 0,0 0 0 0 0,0 0 0 0 0,0 0 0 0 0,0 0 0 0 0,0 0 0 0 0,1-1 0 0 0,-1 1 0 0 0,0 0 0 0 0,0 0 0 0 0,0 0 0 0 0,0 0 0 0 0,0 0 0 0 0,0 0 0 0 0,1 0 0 0 0,-1 0 0 0 0,0 0 0 0 0,0 0 1 0 0,0 0-1 0 0,0 1 0 0 0,0-1 0 0 0,1 0 0 0 0,-1 0 0 0 0,0 0 0 0 0,10 7 23 0 0,6 12-1 0 0,-7-8-9 0 0,-1 1-1 0 0,-1 0 0 0 0,0 0 1 0 0,-1 0-1 0 0,8 23 0 0 0,11 28 81 0 0,-2-20 40 0 0,-23-42 70 0 0,-2-3-195 0 0,0 0 0 0 0,-1 0 0 0 0,1 0 0 0 0,0-1 0 0 0,0 1 0 0 0,-3-5 0 0 0,-22-21 82 0 0,26 27 73 0 0,-3 25-106 0 0,4-16-35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9:09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5008 762 11048 0 0,'-1'-2'305'0'0,"-18"-40"3672"0"0,18 39-3717 0 0,-1 0 0 0 0,1 1-1 0 0,-1-1 1 0 0,0 1 0 0 0,0 0 0 0 0,0-1 0 0 0,-1 1 0 0 0,1 0-1 0 0,0 0 1 0 0,-1 0 0 0 0,1 0 0 0 0,-1 1 0 0 0,-3-2-1 0 0,5 2-115 0 0,-31-11 298 0 0,23 7-239 0 0,0 0 0 0 0,1 0 1 0 0,0 0-1 0 0,0-1 0 0 0,0-1 0 0 0,1 1 1 0 0,0-1-1 0 0,0-1 0 0 0,-11-14 1 0 0,-1-1 33 0 0,16 20-216 0 0,-12-13 474 0 0,-23-33 0 0 0,43 49-297 0 0,0 0 1 0 0,0 1-1 0 0,0 0 0 0 0,0 0 0 0 0,0 0 1 0 0,10 4-1 0 0,19 4-58 0 0,44 3 137 0 0,-26 0 86 0 0,-50-12-36 0 0,-20-9-191 0 0,7 0-94 0 0,-1 1 0 0 0,0 1 1 0 0,-1 0-1 0 0,0 1 1 0 0,0 0-1 0 0,-23-6 1 0 0,-1-2 80 0 0,22 9-87 0 0,-1 1 1 0 0,1 0 0 0 0,0 2-1 0 0,-1-1 1 0 0,-15 1 0 0 0,-38-6 88 0 0,58 6-61 0 0,0-2 1 0 0,1 1-1 0 0,-15-7 0 0 0,28 8-52 0 0,-1 1 1 0 0,1 0-1 0 0,-1 0 0 0 0,1 0 0 0 0,0 0 0 0 0,0 0 0 0 0,4 0 1 0 0,19-1 20 0 0,1 1 0 0 0,-1 1 1 0 0,1 1-1 0 0,-1 1 0 0 0,39 9 1 0 0,-36-3 62 0 0,-28-8 14 0 0,-1 0-108 0 0,0 1-1 0 0,0-1 1 0 0,0 0 0 0 0,-1 1-1 0 0,1-1 1 0 0,0 1 0 0 0,0-1-1 0 0,-1 0 1 0 0,1 0 0 0 0,0 1-1 0 0,0-1 1 0 0,-1 0 0 0 0,1 1-1 0 0,0-1 1 0 0,-1 0 0 0 0,1 0-1 0 0,0 0 1 0 0,-1 1 0 0 0,1-1-1 0 0,-1 0 1 0 0,1 0 0 0 0,0 0-1 0 0,-1 0 1 0 0,1 0-1 0 0,-1 0 1 0 0,1 0 0 0 0,0 0-1 0 0,-1 0 1 0 0,1 0 0 0 0,-1 0-1 0 0,1 0 1 0 0,0 0 0 0 0,-1 0-1 0 0,0 0 1 0 0,-19-2 19 0 0,14 1-12 0 0,-238-35 185 0 0,232 33-181 0 0,0 1 0 0 0,0-2 1 0 0,1 1-1 0 0,0-1 0 0 0,-1-1 1 0 0,-11-7-1 0 0,14 9-3 0 0,-3-2 22 0 0,11 4 8 0 0,7 1 25 0 0,138 34-6 0 0,-67-14-33 0 0,-58-15-2 0 0,30 12 1 0 0,-42-16 56 0 0,-12-9-59 0 0,-11-8-12 0 0,5 10-3 0 0,0 0-1 0 0,0 1 0 0 0,-1 0 0 0 0,0 0 0 0 0,0 1 0 0 0,0 1 0 0 0,-20-4 0 0 0,-11-3 8 0 0,1-3 8 0 0,21 6 14 0 0,-40-8 1 0 0,76 25 23 0 0,31 13 1 0 0,66 12-35 0 0,-80-27-11 0 0,-1 2 0 0 0,58 24 0 0 0,-50-13 12 0 0,-1 2 0 0 0,45 35 0 0 0,-33-16-6 0 0,54 42 21 0 0,-97-78-40 0 0,1 0 4 0 0,-1 2-4 0 0,1-1 4 0 0,-1-1-2 0 0,-2-1 6 0 0,0-1-6 0 0,-4-3 0 0 0,0-1 1 0 0,0 1-1 0 0,0 0 0 0 0,0 0 0 0 0,0-1 0 0 0,-1 1 0 0 0,1 0 0 0 0,0 0 0 0 0,0 0 0 0 0,-1 0 0 0 0,1 0 0 0 0,-1 0 0 0 0,1 0 0 0 0,0 0 0 0 0,-1 1 0 0 0,0-2 0 0 0,-1 1-1 0 0,1-1 1 0 0,-1 0 0 0 0,1 0 0 0 0,-1 0-1 0 0,1 0 1 0 0,-1 0 0 0 0,1 0 0 0 0,-1 0-1 0 0,0 0 1 0 0,1 0 0 0 0,-1 0 0 0 0,1 0-1 0 0,-1 0 1 0 0,1 0 0 0 0,-1 0 0 0 0,1 0-1 0 0,-1-1 1 0 0,1 1 0 0 0,-2 0 0 0 0,-38-17 43 0 0,-133-67 33 0 0,171 83-76 0 0,1 0 0 0 0,-1 0 1 0 0,0 0-1 0 0,0 1 0 0 0,0-1 0 0 0,1 1 0 0 0,-1 0 0 0 0,0-1 0 0 0,-3 1 0 0 0,4 0 3 0 0,-12-7 66 0 0,-30-26-45 0 0,-1 2 0 0 0,-2 1 0 0 0,-78-37 0 0 0,93 52 3 0 0,2-2 0 0 0,-35-25 0 0 0,17 10 92 0 0,27 22-47 0 0,0 0 0 0 0,0 1 0 0 0,-1 0 0 0 0,-30-7 0 0 0,11 4 190 0 0,39 11 23 0 0,13 13-210 0 0,15 1-13 0 0,0-1 1 0 0,0 0 0 0 0,41 9-1 0 0,-40-12 21 0 0,-27-9-63 0 0,-25-8-5 0 0,12 4-14 0 0,-234-86 45 0 0,192 72-43 0 0,50 16 8 0 0,0 0-1 0 0,0 1 0 0 0,0-2 0 0 0,1 1 1 0 0,-6-4-1 0 0,8 5 3 0 0,76 15 63 0 0,-38-7-73 0 0,155 36 59 0 0,-170-35-10 0 0,-21-8-33 0 0,-2 0-16 0 0,-35-13 3 0 0,-1 2 1 0 0,0 1 0 0 0,-72-9-1 0 0,51 16 15 0 0,38 2-9 0 0,-1 0-1 0 0,-26-6 1 0 0,-172-49 104 0 0,210 53-104 0 0,1 2-7 0 0,1-2 1 0 0,0 1-1 0 0,0-1 0 0 0,0 0 1 0 0,-9-7-1 0 0,14 10-3 0 0,-2 0-2 0 0,46 2 11 0 0,81 14 0 0 0,-51-4-8 0 0,-56-9-4 0 0,-1-1 4 0 0,0-1 0 0 0,30 0 0 0 0,-40-2-7 0 0,5-2 7 0 0,-11 3-6 0 0,1-1-1 0 0,0 1 0 0 0,0-1 1 0 0,0 1-1 0 0,0 0 1 0 0,0-1-1 0 0,0 1 0 0 0,0 0 1 0 0,-1-1-1 0 0,1 1 0 0 0,0 0 1 0 0,0-1-1 0 0,-1 1 0 0 0,1 0 1 0 0,0 0-1 0 0,0-1 1 0 0,-1 1-1 0 0,1 0 0 0 0,0 0 1 0 0,-1-1-1 0 0,1 1 0 0 0,0 0 1 0 0,0 0-1 0 0,-1 0 1 0 0,1 0-1 0 0,-1 0 0 0 0,1-1 1 0 0,0 1-1 0 0,-1 0 0 0 0,0 0 1 0 0,-34-14 4 0 0,-1 2 1 0 0,0 1-1 0 0,0 2 0 0 0,-61-7 1 0 0,-7-3-3 0 0,88 16 3 0 0,-1 0-6 0 0,1-1 1 0 0,-22-9-1 0 0,32 11 0 0 0,1 2-1 0 0,4 0-6 0 0,2 0 0 0 0,11 6 4 0 0,0-1-1 0 0,0 0 0 0 0,1-1 1 0 0,-1 0-1 0 0,17 2 0 0 0,4 2 0 0 0,13 5-12 0 0,-1 3 1 0 0,56 27-1 0 0,-38-8-139 0 0,-62-34 137 0 0,-1 2-49 0 0,-2-3-134 0 0,-10-4 203 0 0,-300-68-155 0 0,305 72 148 0 0,4-1 3 0 0,0 1-1 0 0,0-1 1 0 0,0 1-1 0 0,0-1 0 0 0,0 0 1 0 0,1 0-1 0 0,-1-1 1 0 0,0 1-1 0 0,0 0 0 0 0,-2-3 1 0 0,3 4-4 0 0,-2 0 4 0 0,2 0-4 0 0,-2 0 4 0 0,10 0-1 0 0,0 0 0 0 0,-1 1 0 0 0,1 0 0 0 0,10 4 0 0 0,8 1 3 0 0,58 18-8 0 0,155 68 0 0 0,-212-81-3 0 0,0-2 1 0 0,1 0-1 0 0,0-1 0 0 0,1-2 1 0 0,0-1-1 0 0,0-1 0 0 0,0-1 1 0 0,40-1-1 0 0,-65-2 3 0 0,-1 0 0 0 0,2 0 0 0 0,-2 0 0 0 0,0 0 0 0 0,3 0 0 0 0,-3 0-1 0 0,-3 0-32 0 0,0 0 40 0 0,1 0-1 0 0,-1 0 0 0 0,0 0 0 0 0,0-1 1 0 0,1 1-1 0 0,-1 0 0 0 0,0-1 0 0 0,1 0 1 0 0,-3 0-1 0 0,0-1-2 0 0,-175-64-523 0 0,-4-2-27 0 0,-280-48 41 0 0,437 111 503 0 0,-69-13-43 0 0,89 18 46 0 0,1 0 5 0 0,3 0-4 0 0,-2 0 4 0 0,3 0-5 0 0,19 11-8 0 0,38 6 5 0 0,114 19 0 0 0,10 2 5 0 0,-101-15 6 0 0,-97-16 23 0 0,-20-9-10 0 0,-1-3 0 0 0,-69-15 0 0 0,40 6 0 0 0,-197-26 59 0 0,138 23-19 0 0,99 11-6 0 0,27 6-40 0 0,1 0 0 0 0,-4 0 0 0 0,3 0 8 0 0,358 0 39 0 0,-402-10-70 0 0,-306-11 6 0 0,50 5 2 0 0,262 15 7 0 0,254 16 0 0 0,-89-3 0 0 0,-64-6-10 0 0,61 2-20 0 0,-122-8 22 0 0,3 0-56 0 0,-602 9-51 0 0,402-9 102 0 0,424-13 13 0 0,14-1 0 0 0,-231 13 0 0 0,31 5 0 0 0,-37-3-1 0 0,-4-1-6 0 0,-12 0-32 0 0,-100 7-17 0 0,-175-11 0 0 0,128-16-3 0 0,-23-2-45 0 0,148 20 51 0 0,-1 1-1 0 0,1 2 1 0 0,-46 7-1 0 0,65-5 15 0 0,14-3 37 0 0,0 0-1 0 0,0 0 0 0 0,0 0 1 0 0,0 0-1 0 0,0 0 0 0 0,0 0 1 0 0,0 0-1 0 0,0 0 1 0 0,0 0-1 0 0,0 0 0 0 0,0 0 1 0 0,0 0-1 0 0,0 0 0 0 0,0 0 1 0 0,0 0-1 0 0,0 0 0 0 0,0 0 1 0 0,0 0-1 0 0,0 1 0 0 0,0-1 1 0 0,0 0-1 0 0,0 0 0 0 0,0 0 1 0 0,0 0-1 0 0,0 0 1 0 0,0 0-1 0 0,0 0 0 0 0,0 0 1 0 0,0 0-1 0 0,0 0 0 0 0,0 0 1 0 0,20 0-386 0 0,100-3 378 0 0,313-7-89 0 0,-420 11-65 0 0,-12 1 57 0 0,-21 5 14 0 0,-39 7 48 0 0,57-14 36 0 0,-90 14-227 0 0,-116 4 1 0 0,119-13-125 0 0,-138 25 0 0 0,224-29 327 0 0,0-1 0 0 0,0 1 0 0 0,0 0-1 0 0,0 0 1 0 0,1 1 0 0 0,-1-1 0 0 0,0 1 0 0 0,1-1 0 0 0,-4 4 0 0 0,5-5 27 0 0,1 0 1 0 0,0 1-1 0 0,0-1 1 0 0,0 0-1 0 0,-1 0 0 0 0,1 0 1 0 0,0 1-1 0 0,0-1 1 0 0,0 0-1 0 0,0 0 0 0 0,0 1 1 0 0,0-1-1 0 0,-1 0 1 0 0,1 0-1 0 0,0 1 0 0 0,0-1 1 0 0,0 0-1 0 0,0 0 1 0 0,0 1-1 0 0,0-1 0 0 0,0 0 1 0 0,0 1-1 0 0,0-1 1 0 0,0 0-1 0 0,0 0 1 0 0,0 1-1 0 0,1-1 0 0 0,-1 0 1 0 0,0 0-1 0 0,0 1 1 0 0,0-1-1 0 0,0 0 0 0 0,0 0 1 0 0,0 1-1 0 0,1-1 1 0 0,-1 0-1 0 0,0 0 0 0 0,0 0 1 0 0,1 1-1 0 0,1 0-1 0 0,0 0 0 0 0,0 0 0 0 0,0 0 0 0 0,0 0 1 0 0,1 0-1 0 0,-1 0 0 0 0,0-1 0 0 0,1 1 0 0 0,2-1 0 0 0,88 12-56 0 0,0-4 1 0 0,118-6-1 0 0,-135-4 31 0 0,1 0-39 0 0,108-16-1 0 0,-182 17 64 0 0,1 1 0 0 0,-3 0 0 0 0,-224 40-26 0 0,125-26 28 0 0,-297 29 6 0 0,372-42 1 0 0,0-2-1 0 0,-1 0 1 0 0,1-2-1 0 0,-24-6 1 0 0,45 9 10 0 0,-2-2-7 0 0,18-2 48 0 0,0 1 1 0 0,21-3 0 0 0,138-13 11 0 0,121-20 95 0 0,-486 55-119 0 0,-330 76-48 0 0,454-78 0 0 0,44-9 1 0 0,-127 31-65 0 0,150-35 64 0 0,20-7-38 0 0,86-27 22 0 0,77-24-2 0 0,-68 28 0 0 0,0 4 0 0 0,201-16 0 0 0,-284 43 0 0 0,-30-2 18 0 0,-10 6-9 0 0,-13 3 14 0 0,0-1 1 0 0,-1 0-1 0 0,0-2 1 0 0,-32 5-1 0 0,5 0 1 0 0,-73 15 40 0 0,0-4 0 0 0,-220 8 0 0 0,322-29 13 0 0,14 0-13 0 0,0 0 0 0 0,0-1 0 0 0,1 0 1 0 0,-1-1-1 0 0,0 1 0 0 0,-11-4 0 0 0,17 4 84 0 0,3 0-117 0 0,0 0 1 0 0,0-1-1 0 0,0 1 1 0 0,0-1-1 0 0,0 1 1 0 0,1-1-1 0 0,-1 0 1 0 0,-1 0 0 0 0,1 0-1 0 0,2-1 1 0 0,6-2 7 0 0,62-19 79 0 0,2 2-1 0 0,1 5 0 0 0,85-9 1 0 0,-11 9 52 0 0,-68 9-13 0 0,84-19-1 0 0,-95 6 86 0 0,-68 19-173 0 0,-38 0 163 0 0,-344 32-24 0 0,301-27-144 0 0,17-1 46 0 0,-75 13-1 0 0,115-10 19 0 0,18-2-7 0 0,14-2-58 0 0,37 0 9 0 0,84-6 0 0 0,-59-1-7 0 0,-15 3-12 0 0,469-35 347 0 0,-518 36-364 0 0,2 0 14 0 0,0 0-1 0 0,-1-1 1 0 0,1 1 0 0 0,-1-2 0 0 0,14-5-1 0 0,-22 8 55 0 0,-13-1-54 0 0,-43 3 10 0 0,-58 11 0 0 0,13-1 3 0 0,-554 15 123 0 0,652-27-152 0 0,66-3 39 0 0,165-3-21 0 0,123-6 4 0 0,-74-23-7 0 0,-183 22-21 0 0,-66 8-2 0 0,-148 23 0 0 0,-42 3 1 0 0,89-17-1 0 0,-118 9 133 0 0,144-7-55 0 0,0 2-1 0 0,-50 15 1 0 0,-278 54 467 0 0,209-49-354 0 0,24-6-87 0 0,-91 21 26 0 0,220-39-117 0 0,1 0 0 0 0,-1 1-1 0 0,-16 11 1 0 0,-9 2 48 0 0,36-17-47 0 0,-1 1 13 0 0,10-2-20 0 0,169-45 2 0 0,261-60 21 0 0,-255 75-11 0 0,-104 18-14 0 0,-108 19 4 0 0,1 2-1 0 0,-28 12 1 0 0,-17 5 13 0 0,5-5 24 0 0,-271 99 220 0 0,171-33 124 0 0,159-82-357 0 0,5-3-35 0 0,-13 8 264 0 0,37-17-81 0 0,427-186 82 0 0,-310 123-172 0 0,-50 24-20 0 0,-86 45-57 0 0,-67 46 19 0 0,34-25-31 0 0,-2-2 1 0 0,-59 23-1 0 0,-76 17 7 0 0,138-48-9 0 0,11-3 0 0 0,-312 85 24 0 0,322-90-23 0 0,-22 2-7 0 0,31-4-20 0 0,3-1-37 0 0,-1-1 55 0 0,1 1 0 0 0,-1 0 1 0 0,1 0-1 0 0,-1-1 0 0 0,1 1 0 0 0,0 1 1 0 0,-1-1-1 0 0,1 0 0 0 0,2-1 1 0 0,4-2-5 0 0,122-57-182 0 0,146-47-1 0 0,-252 99 138 0 0,0 2 1 0 0,1 0-1 0 0,-1 1 0 0 0,2 1 1 0 0,24-1-1 0 0,-48 6 13 0 0,2 1 36 0 0,-8 3-204 0 0,-47 23 151 0 0,0-2-1 0 0,-94 31 1 0 0,-124 21-65 0 0,161-47 68 0 0,43-16 21 0 0,-14 5-30 0 0,67-16 31 0 0,18-8 4 0 0,19-7 12 0 0,37-15 6 0 0,167-64-27 0 0,-69 31 35 0 0,-19 7-124 0 0,-135 53 41 0 0,-12 9 48 0 0,-9 6 23 0 0,-2 0 1 0 0,0-1-1 0 0,-1-1 1 0 0,-28 17-1 0 0,-89 38-36 0 0,55-28 14 0 0,-3 1-28 0 0,-2-3-1 0 0,-124 37 0 0 0,208-74 62 0 0,0-1-1 0 0,0 1 1 0 0,0-1 0 0 0,0 1 0 0 0,-1-1 0 0 0,1 0 0 0 0,0 1 0 0 0,0-1-1 0 0,-1 0 1 0 0,1 0 0 0 0,0 0 0 0 0,-1 0 0 0 0,1 0 0 0 0,0 0 0 0 0,-2-1-1 0 0,15-10-20 0 0,43-21 30 0 0,-52 31-8 0 0,112-63-35 0 0,128-49 1 0 0,-226 105 33 0 0,-13 6 1 0 0,0 0 0 0 0,0 0 0 0 0,0 0 0 0 0,0 1 1 0 0,1-1-1 0 0,-1 1 0 0 0,1 0 0 0 0,-1 0 1 0 0,1 1-1 0 0,5-1 0 0 0,-14 3-1 0 0,-143 92-13 0 0,66-40 14 0 0,-15 6-1 0 0,-150 102-26 0 0,226-148 29 0 0,-41 27-6 0 0,55-38 8 0 0,-1 1-1 0 0,1-1 1 0 0,-1 0 0 0 0,0-1 0 0 0,0 1-1 0 0,0-2 1 0 0,-11 3 0 0 0,11-4-5 0 0,7 0 7 0 0,-1 0 0 0 0,1 0-1 0 0,0 0 1 0 0,-1 0 0 0 0,1 0 0 0 0,0 0-1 0 0,-1-1 1 0 0,1 1 0 0 0,0 0 0 0 0,-1 0-1 0 0,1 0 1 0 0,0 0 0 0 0,-1 0 0 0 0,1 0-1 0 0,0-1 1 0 0,-1 1 0 0 0,1 0 0 0 0,0 0-1 0 0,0-1 1 0 0,-1 1 0 0 0,1 0 0 0 0,0 0-1 0 0,0-1 1 0 0,0 1 0 0 0,-1 0 0 0 0,1 0 0 0 0,0-1-1 0 0,0 1 1 0 0,0 0 0 0 0,0-1 0 0 0,0 1-1 0 0,0 0 1 0 0,-1-1 0 0 0,1 1 0 0 0,0 0-1 0 0,0-1 1 0 0,0 1 0 0 0,0 0 0 0 0,0-1-1 0 0,0 1 1 0 0,0 0 0 0 0,0-1 0 0 0,1 1-1 0 0,-1 0 1 0 0,0-1 0 0 0,0 1 0 0 0,0 0-1 0 0,0-1 1 0 0,0 1 0 0 0,1 0 0 0 0,-1-1-1 0 0,0 1 1 0 0,0-1 0 0 0,11-12-11 0 0,-11 12 11 0 0,35-33-3 0 0,1 0 0 0 0,1 3 0 0 0,1 1-1 0 0,71-41 1 0 0,-31 28-9 0 0,155-63 0 0 0,-226 104 11 0 0,-4 1-5 0 0,0 0 4 0 0,-29 21-5 0 0,-194 103 7 0 0,72-43 0 0 0,104-56 0 0 0,-49 19 0 0 0,83-40 0 0 0,3-1 0 0 0,5-2 0 0 0,4-4 0 0 0,46-43 0 0 0,82-63 0 0 0,28 10-13 0 0,-27 20 1 0 0,-131 80 10 0 0,0 0 0 0 0,1-1 1 0 0,-1 1-1 0 0,0 0 1 0 0,1-1-1 0 0,-1 1 0 0 0,0 0 1 0 0,1 0-1 0 0,-1-1 0 0 0,0 1 1 0 0,1 0-1 0 0,-1 0 0 0 0,1-1 1 0 0,-1 1-1 0 0,0 0 0 0 0,1 0 1 0 0,-1 0-1 0 0,1 0 1 0 0,-1 0-1 0 0,1 0 0 0 0,-1 0 1 0 0,1 0-1 0 0,-1 0 0 0 0,0 0 1 0 0,2 0-1 0 0,-7 10-13 0 0,-15 17 2 0 0,-11 2 2 0 0,-1-1 0 0 0,-68 44 0 0 0,63-46 5 0 0,-35 23-15 0 0,-1-3 0 0 0,-123 55-1 0 0,186-96 21 0 0,2-1-3 0 0,-1 0-1 0 0,1 0 0 0 0,-1-1 0 0 0,0 0 0 0 0,0-1 0 0 0,-1 0 1 0 0,1 0-1 0 0,0-1 0 0 0,-11 1 0 0 0,14-4-3 0 0,5 2 0 0 0,1-1 7 0 0,0 1 0 0 0,0-1 1 0 0,0 0-1 0 0,0 0 0 0 0,-1 0 0 0 0,1 0 0 0 0,0 1 0 0 0,0-1 0 0 0,0 0 0 0 0,1 0 1 0 0,-1 0-1 0 0,0 0 0 0 0,0 1 0 0 0,0-1 0 0 0,1 0 0 0 0,-1 0 0 0 0,0 1 1 0 0,1-1-1 0 0,0-1 0 0 0,7-9-2 0 0,1 0 0 0 0,1 0 0 0 0,-1 1 0 0 0,2 1 0 0 0,-1-1 0 0 0,21-12-1 0 0,-10 6-2 0 0,-16 13 5 0 0,172-129-18 0 0,-127 98 8 0 0,90-44 0 0 0,-97 57 6 0 0,0 0-10 0 0,65-22 1 0 0,-107 42 7 0 0,-2 6 6 0 0,0 0-1 0 0,1 0 1 0 0,-1-1-1 0 0,-1 1 1 0 0,1 0 0 0 0,-1-1-1 0 0,0 0 1 0 0,0 1-1 0 0,0-1 1 0 0,-6 7-1 0 0,-30 38 1 0 0,35-46 1 0 0,-29 30-3 0 0,-1-1-1 0 0,-1-2 1 0 0,-2-1 0 0 0,-1-2 0 0 0,-1-1-1 0 0,-62 30 1 0 0,88-50 1 0 0,0 0-1 0 0,0-1 1 0 0,0 0 0 0 0,0-1-1 0 0,-1 0 1 0 0,0-1-1 0 0,0-1 1 0 0,0 0 0 0 0,-25 0-1 0 0,28-3 2 0 0,2-2-5 0 0,7 3 6 0 0,1 0 0 0 0,-1 0 0 0 0,1 0-1 0 0,-1 0 1 0 0,1-1 0 0 0,0 1 0 0 0,-1 0-1 0 0,1 0 1 0 0,-1 0 0 0 0,1-1 0 0 0,0 1-1 0 0,-1 0 1 0 0,1-1 0 0 0,0 1 0 0 0,-1 0-1 0 0,1-1 1 0 0,0 1 0 0 0,-1 0 0 0 0,1-1-1 0 0,0 1 1 0 0,0-1 0 0 0,0 1 0 0 0,-1 0-1 0 0,1-1 1 0 0,0 1 0 0 0,0-1 0 0 0,0 1-1 0 0,0-1 1 0 0,0 1 0 0 0,0-1 0 0 0,0 1-1 0 0,0 0 1 0 0,0-1 0 0 0,0 0 0 0 0,9-12-1 0 0,-8 12 1 0 0,125-123-10 0 0,-103 104 9 0 0,2 1-1 0 0,1 0 1 0 0,51-26-1 0 0,-17 15-2 0 0,2 3 0 0 0,0 3 0 0 0,84-21 0 0 0,-139 43 4 0 0,0 1 0 0 0,1 0 0 0 0,-1 0 0 0 0,0 1 0 0 0,1-1 0 0 0,12 3 0 0 0,-14 0 0 0 0,-2 4-1 0 0,-3-5 0 0 0,-1-1 1 0 0,0 0 0 0 0,0 0 0 0 0,0 1-1 0 0,0-1 1 0 0,0 0 0 0 0,0 1-1 0 0,0-1 1 0 0,0 0 0 0 0,0 1-1 0 0,0-1 1 0 0,0 0 0 0 0,0 0 0 0 0,0 1-1 0 0,0-1 1 0 0,0 0 0 0 0,-1 1-1 0 0,1-1 1 0 0,0 0 0 0 0,0 0-1 0 0,0 1 1 0 0,0-1 0 0 0,0 0 0 0 0,-1 0-1 0 0,1 1 1 0 0,0-1 0 0 0,0 0-1 0 0,0 0 1 0 0,-1 0 0 0 0,1 1-1 0 0,0-1 1 0 0,0 0 0 0 0,-1 0 0 0 0,1 0-1 0 0,0 0 1 0 0,-1 0 0 0 0,1 1-1 0 0,0-1 1 0 0,-1 0 0 0 0,-2 3-8 0 0,-32 30 2 0 0,-2-2 1 0 0,0-1-1 0 0,-2-1 0 0 0,-46 23 1 0 0,17-14-2 0 0,-108 54-8 0 0,152-81 9 0 0,-1-2 1 0 0,1-1-1 0 0,-1-1 0 0 0,-1-1 0 0 0,-39 5 1 0 0,59-11 2 0 0,2 1 2 0 0,0-1 0 0 0,1 1 0 0 0,-1-1-1 0 0,1 0 1 0 0,-1-1 0 0 0,0 1 0 0 0,1 0-1 0 0,-1-1 1 0 0,1 0 0 0 0,-1 0 0 0 0,1 0-1 0 0,-1 0 1 0 0,1-1 0 0 0,-1 0-1 0 0,-5-3 1 0 0,2-1-7 0 0,6 5 8 0 0,1 1-1 0 0,-1-1 1 0 0,1 0-1 0 0,0 1 1 0 0,-1-1 0 0 0,1 1-1 0 0,0-1 1 0 0,-1 0-1 0 0,1 1 1 0 0,0-1 0 0 0,0 1-1 0 0,0-1 1 0 0,-1 0-1 0 0,1 1 1 0 0,0-1 0 0 0,0 0-1 0 0,0 1 1 0 0,0-1-1 0 0,0 0 1 0 0,0 1 0 0 0,1-1-1 0 0,-1 0 1 0 0,0 1-1 0 0,0-1 1 0 0,0 0-1 0 0,1 1 1 0 0,-1-1 0 0 0,0 1-1 0 0,1-1 1 0 0,-1 0-1 0 0,0 1 1 0 0,1-1 0 0 0,-1 1-1 0 0,1-1 1 0 0,-1 1-1 0 0,1-1 1 0 0,0 0 0 0 0,0 0-1 0 0,5-6 0 0 0,1-1 1 0 0,1 1-1 0 0,-1 0 0 0 0,1 1 0 0 0,17-11 1 0 0,-2 1-3 0 0,15-12 3 0 0,2 2 0 0 0,2 2 0 0 0,0 2 0 0 0,1 2-1 0 0,76-25 1 0 0,-47 22 0 0 0,1 3 0 0 0,102-15 0 0 0,-160 33 0 0 0,-5 0 0 0 0,0 1 0 0 0,0 0 1 0 0,-1 1-1 0 0,1 0 0 0 0,0 1 0 0 0,16 2 0 0 0,-24-1 6 0 0,-2 3-4 0 0,-9 1 0 0 0,1-1-1 0 0,-1 0 0 0 0,0 0 0 0 0,-1-1 0 0 0,-17 6 0 0 0,3-1 0 0 0,-53 20 12 0 0,0-4-1 0 0,-161 30 1 0 0,211-52-6 0 0,0-1-1 0 0,0-1 1 0 0,-36-3 0 0 0,-80-16 27 0 0,132 17-30 0 0,-25-8 76 0 0,523-85-17 0 0,-389 68-54 0 0,-72 18-1 0 0,1 0 1 0 0,-1 2-1 0 0,31-3 0 0 0,-54 8-2 0 0,1 1-4 0 0,-8 1 1 0 0,-1 0-1 0 0,1 0 0 0 0,0 1 0 0 0,0-1 0 0 0,-1 1 0 0 0,-5 3 0 0 0,-7 3-2 0 0,-66 18 3 0 0,0-3 1 0 0,-1-4-1 0 0,-2-4 0 0 0,-118 7 0 0 0,174-22-3 0 0,0-1 0 0 0,0-1 0 0 0,-41-8 0 0 0,65 8 0 0 0,5-4 0 0 0,2 5 0 0 0,1-1 0 0 0,-1 1 0 0 0,1 0 0 0 0,-1-1 0 0 0,1 1 0 0 0,0 0 0 0 0,0 0 0 0 0,0 0 0 0 0,0 0 0 0 0,-1 0 0 0 0,1 0 0 0 0,3 0 0 0 0,34-9 0 0 0,-20 6 0 0 0,114-23 11 0 0,207-14 1 0 0,-264 34-4 0 0,-64 5-7 0 0,-5 1 0 0 0,-1 1 1 0 0,1-1-1 0 0,0 1 0 0 0,-1 1 0 0 0,8 0 0 0 0,-8 0 1 0 0,-5-1 5 0 0,-28 8 1 0 0,-107 11 3 0 0,-169 3 1 0 0,89-19 5 0 0,208-3-17 0 0,46-1 0 0 0,-14 2 0 0 0,119-9 0 0 0,-1-6 0 0 0,186-43 0 0 0,-315 53 0 0 0,-6 2 0 0 0,-1 0 0 0 0,1 0 0 0 0,11 0 0 0 0,-15 3 0 0 0,-10 1 0 0 0,-61 15 0 0 0,0-2 0 0 0,-1-3 0 0 0,-123 6 0 0 0,157-18-5 0 0,0-1 1 0 0,-57-10-1 0 0,52 5 3 0 0,21 6 2 0 0,148-3 0 0 0,134-20 0 0 0,-74-7-16 0 0,-312 60-121 0 0,45-16 94 0 0,-2-3 0 0 0,1-4 0 0 0,-1-3 0 0 0,-94-7 0 0 0,105 2-117 0 0,661 2 49 0 0,-578-2 94 0 0,-14 1 1 0 0,-2 0 15 0 0,0 0-1 0 0,0 0 1 0 0,-1 0-1 0 0,1 0 1 0 0,0 0 0 0 0,0 0-1 0 0,0 0 1 0 0,0 0-1 0 0,0-1 1 0 0,0 1 0 0 0,0 0-1 0 0,0 0 1 0 0,0 0-1 0 0,0 0 1 0 0,0 0-1 0 0,0 0 1 0 0,0 0 0 0 0,1 0-1 0 0,-1 0 1 0 0,0 0-1 0 0,0 0 1 0 0,0 0-1 0 0,0-1 1 0 0,0 1 0 0 0,0 0-1 0 0,0 0 1 0 0,0 0-1 0 0,0 0 1 0 0,0 0 0 0 0,0 0-1 0 0,0 0 1 0 0,0 0-1 0 0,0 0 1 0 0,0 0-1 0 0,0 0 1 0 0,0 0 0 0 0,0 0-1 0 0,1 0 1 0 0,-1 0-1 0 0,0 0 1 0 0,0 0 0 0 0,0 0-1 0 0,0 0 1 0 0,0 0-1 0 0,0 0 1 0 0,0 0-1 0 0,0 0 1 0 0,0 0 0 0 0,0 0-1 0 0,0 0 1 0 0,0 0-1 0 0,1 0 1 0 0,-1 0-1 0 0,0 0 1 0 0,0 0 0 0 0,0 0-1 0 0,0 0 1 0 0,0 0-1 0 0,0 0 1 0 0,0 0-1 0 0,-58-6-31 0 0,0 2-1 0 0,-66 4 0 0 0,61 1-16 0 0,-109-11 0 0 0,124 2 32 0 0,16 2-8 0 0,-62-2-1 0 0,62 9-21 0 0,129 1 10 0 0,86-3-107 0 0,-129-1 99 0 0,0 1-59 0 0,0-3 0 0 0,60-12 0 0 0,-113 16 80 0 0,-25 5-127 0 0,-72 15 88 0 0,-102 7-1 0 0,157-24 48 0 0,0-2 0 0 0,-1-2 0 0 0,1-2-1 0 0,0-1 1 0 0,-49-12 0 0 0,77 12 8 0 0,5 2 3 0 0,1 0 0 0 0,-1 1-1 0 0,1 0 1 0 0,-1 0 0 0 0,-13 1 0 0 0,16 0 4 0 0,0 2 2 0 0,4 3 0 0 0,1-4 0 0 0,1 1 0 0 0,0-1 0 0 0,-1 0 0 0 0,1 1 0 0 0,0-1 0 0 0,0 0 0 0 0,0 1 0 0 0,-1-1 0 0 0,1 0 0 0 0,1 0 0 0 0,-1 0 0 0 0,0 0 0 0 0,0 0 0 0 0,0 0 0 0 0,0 0 0 0 0,1 0 0 0 0,-1-1 0 0 0,1 1 0 0 0,-1 0 0 0 0,0-1 0 0 0,1 1 0 0 0,-1-1 0 0 0,1 1 0 0 0,-1-1 0 0 0,1 0 0 0 0,-1 0 0 0 0,1 1 0 0 0,2-1 0 0 0,-2 0 0 0 0,23 2 0 0 0,1-1 0 0 0,-1-2 0 0 0,0 0 0 0 0,0-2 0 0 0,27-5 0 0 0,19-2 0 0 0,-49 6-3 0 0,-4 2-2 0 0,1 1 1 0 0,23 1-1 0 0,-41 0-2 0 0,-4 0-7 0 0,-1 0 9 0 0,0 0-1 0 0,1 0 1 0 0,-1 1 0 0 0,1-1 0 0 0,-8 3 0 0 0,-22 4-4 0 0,-30-3-16 0 0,0-2 0 0 0,-1-3 1 0 0,-79-12-1 0 0,122 9 5 0 0,9 2 4 0 0,-1 0-1 0 0,1 1 1 0 0,-16 0 0 0 0,59 14 6 0 0,18 0 18 0 0,58 9 0 0 0,-64-14 0 0 0,0 1 0 0 0,47 17 0 0 0,-84-24-4 0 0,0 0-1 0 0,-1 1 0 0 0,1 0 1 0 0,0 0-1 0 0,-1 0 0 0 0,0 0 0 0 0,0 1 1 0 0,0 0-1 0 0,5 5 0 0 0,-9-7-1 0 0,0-1 0 0 0,1 1-1 0 0,-1 0 1 0 0,0 0-1 0 0,0 0 1 0 0,0 0-1 0 0,0 0 1 0 0,-1 0-1 0 0,1 1 1 0 0,0-1 0 0 0,-1 0-1 0 0,1 0 1 0 0,-1 0-1 0 0,0 1 1 0 0,0-1-1 0 0,0 0 1 0 0,0 0-1 0 0,0 1 1 0 0,-1-1 0 0 0,1 0-1 0 0,0 0 1 0 0,-1 1-1 0 0,0-1 1 0 0,0 0-1 0 0,1 0 1 0 0,-1 0 0 0 0,0 0-1 0 0,-1 0 1 0 0,0 2-1 0 0,-7 9 2 0 0,-1 0 0 0 0,0-1-1 0 0,0 0 1 0 0,-1-1 0 0 0,-1 0 0 0 0,-22 17-1 0 0,5-8 8 0 0,-1-1 0 0 0,-33 16 1 0 0,61-35-11 0 0,-15 9 11 0 0,16-9-10 0 0,0 0 0 0 0,1 1 0 0 0,-1-1 0 0 0,1 0 0 0 0,-1 0 0 0 0,0 1 1 0 0,1-1-1 0 0,-1 0 0 0 0,1 0 0 0 0,-1 0 0 0 0,0 0 0 0 0,1 0 0 0 0,-1 0 1 0 0,0 0-1 0 0,1 0 0 0 0,-1 0 0 0 0,0 0 0 0 0,1 0 0 0 0,-1 0 0 0 0,1 0 1 0 0,-1-1-1 0 0,-1 1 0 0 0,1-3-1 0 0,0 0 1 0 0,0 0 0 0 0,-1 0-1 0 0,2-1 1 0 0,-1 1-1 0 0,0 0 1 0 0,1 0 0 0 0,-1-1-1 0 0,1 1 1 0 0,0 0-1 0 0,0-1 1 0 0,0 1-1 0 0,1 0 1 0 0,-1 0 0 0 0,2-4-1 0 0,-1-2 0 0 0,1-6 2 0 0,1-1 0 0 0,0 1-1 0 0,1 0 1 0 0,1 1 0 0 0,11-25 0 0 0,-14 34 0 0 0,0 0 0 0 0,0 1 0 0 0,1-1 1 0 0,0 1-1 0 0,0 0 0 0 0,0 0 0 0 0,0 0 1 0 0,1 0-1 0 0,-1 0 0 0 0,1 1 0 0 0,0-1 0 0 0,0 1 1 0 0,1 0-1 0 0,-1 1 0 0 0,0-1 0 0 0,1 1 1 0 0,0 0-1 0 0,-1 0 0 0 0,1 0 0 0 0,10-2 1 0 0,-14 4-2 0 0,0-1 0 0 0,0 1 0 0 0,0 0 0 0 0,1 0 1 0 0,-1 0-1 0 0,0 0 0 0 0,0 0 0 0 0,0 0 0 0 0,0 0 1 0 0,0 0-1 0 0,1 0 0 0 0,-1 1 0 0 0,0-1 0 0 0,0 0 1 0 0,0 1-1 0 0,0-1 0 0 0,0 1 0 0 0,0-1 0 0 0,0 1 1 0 0,0-1-1 0 0,0 1 0 0 0,0 0 0 0 0,0 0 0 0 0,-1-1 1 0 0,1 1-1 0 0,0 0 0 0 0,0 0 0 0 0,-1 0 0 0 0,1 0 1 0 0,0 0-1 0 0,-1 0 0 0 0,1 0 0 0 0,-1 0 0 0 0,1 0 1 0 0,-1 0-1 0 0,0 0 0 0 0,1 0 0 0 0,-1 0 0 0 0,0 0 1 0 0,0 1-1 0 0,0 0 0 0 0,0 3 1 0 0,0 0 0 0 0,0-1 1 0 0,-1 1-1 0 0,0 0 0 0 0,0 0 0 0 0,0-1 1 0 0,-1 1-1 0 0,-1 4 0 0 0,-4 6 2 0 0,0-1-1 0 0,-1-1 1 0 0,0 1 0 0 0,-1-1-1 0 0,-13 15 1 0 0,18-23-2 0 0,-1 0 1 0 0,1-1-1 0 0,-1 1 1 0 0,0-1-1 0 0,0 0 0 0 0,-1 0 1 0 0,1-1-1 0 0,-1 1 1 0 0,0-1-1 0 0,0-1 0 0 0,0 1 1 0 0,0-1-1 0 0,0 0 1 0 0,0 0-1 0 0,-1-1 0 0 0,-6 1 1 0 0,10-2-1 0 0,0 0 0 0 0,-1 0-1 0 0,1-1 1 0 0,0 1 0 0 0,0-1 0 0 0,0 0 0 0 0,0 0 0 0 0,0 0 0 0 0,0 0-1 0 0,0 0 1 0 0,1-1 0 0 0,-1 0 0 0 0,0 1 0 0 0,1-1 0 0 0,-1 0 0 0 0,1 0-1 0 0,0 0 1 0 0,-1-1 0 0 0,1 1 0 0 0,0 0 0 0 0,0-1 0 0 0,1 1 0 0 0,-1-1-1 0 0,0 0 1 0 0,1 0 0 0 0,-2-4 0 0 0,0 1 0 0 0,1 0 0 0 0,0-1-1 0 0,0 1 1 0 0,1 0 0 0 0,0-1 0 0 0,0 1 0 0 0,0 0 0 0 0,1-1-1 0 0,0 1 1 0 0,0-1 0 0 0,3-12 0 0 0,-2 13 0 0 0,0 1 1 0 0,1-1 0 0 0,0 0-1 0 0,0 1 1 0 0,0-1-1 0 0,1 1 1 0 0,-1 0-1 0 0,1 0 1 0 0,1 0-1 0 0,-1 0 1 0 0,1 0-1 0 0,0 1 1 0 0,0-1 0 0 0,0 1-1 0 0,1 0 1 0 0,-1 0-1 0 0,1 1 1 0 0,0-1-1 0 0,0 1 1 0 0,0 0-1 0 0,0 1 1 0 0,1-1 0 0 0,-1 1-1 0 0,1 0 1 0 0,0 0-1 0 0,-1 1 1 0 0,1 0-1 0 0,0 0 1 0 0,0 0-1 0 0,0 1 1 0 0,0-1 0 0 0,0 2-1 0 0,0-1 1 0 0,8 2-1 0 0,-8-1 8 0 0,0 1 0 0 0,0 0 0 0 0,-1 0 0 0 0,1 1 0 0 0,0-1-1 0 0,-1 1 1 0 0,0 1 0 0 0,0-1 0 0 0,0 1 0 0 0,0 0 0 0 0,0 0 0 0 0,-1 0 0 0 0,0 0 0 0 0,4 6-1 0 0,-6-8-3 0 0,0 0 0 0 0,-1 1 0 0 0,0-1 0 0 0,1 0-1 0 0,-1 1 1 0 0,0-1 0 0 0,0 0 0 0 0,0 1 0 0 0,-1-1 0 0 0,1 1-1 0 0,0 0 1 0 0,-1-1 0 0 0,0 1 0 0 0,0-1 0 0 0,1 1-1 0 0,-2 0 1 0 0,1-1 0 0 0,0 1 0 0 0,0 0 0 0 0,-1-1-1 0 0,0 1 1 0 0,1-1 0 0 0,-1 1 0 0 0,0-1 0 0 0,0 1-1 0 0,0-1 1 0 0,-1 0 0 0 0,1 1 0 0 0,0-1 0 0 0,-1 0-1 0 0,0 0 1 0 0,1 0 0 0 0,-1 0 0 0 0,0 0 0 0 0,-3 2 0 0 0,1-1 1 0 0,1-1 0 0 0,0 1 1 0 0,-1-1-1 0 0,0 0 0 0 0,1 0 1 0 0,-1 0-1 0 0,0-1 1 0 0,0 1-1 0 0,0-1 0 0 0,0 0 1 0 0,0 0-1 0 0,0 0 1 0 0,-1-1-1 0 0,1 1 0 0 0,0-1 1 0 0,0 0-1 0 0,0 0 1 0 0,-1-1-1 0 0,1 1 0 0 0,0-1 1 0 0,0 0-1 0 0,0 0 1 0 0,0 0-1 0 0,0-1 0 0 0,-7-3 1 0 0,6 3 1 0 0,0-1 0 0 0,0 0 1 0 0,1 0-1 0 0,-1 0 0 0 0,1-1 1 0 0,0 0-1 0 0,0 1 0 0 0,0-1 1 0 0,1-1-1 0 0,0 1 0 0 0,-1 0 1 0 0,1-1-1 0 0,1 0 0 0 0,-1 0 1 0 0,1 0-1 0 0,-1 0 0 0 0,1 0 1 0 0,1 0-1 0 0,-3-10 0 0 0,4 14-6 0 0,0 0 0 0 0,0 0 0 0 0,-1 0 0 0 0,1 0 0 0 0,0 0 0 0 0,0 0 0 0 0,0 0 0 0 0,0 0 0 0 0,0 0 0 0 0,1 0 0 0 0,-1 0-1 0 0,0 0 1 0 0,0 0 0 0 0,1 0 0 0 0,-1 0 0 0 0,0 0 0 0 0,1 0 0 0 0,-1 0 0 0 0,2 0 0 0 0,-2 0 0 0 0,1 1-1 0 0,-1 0 1 0 0,1-1 0 0 0,-1 1-1 0 0,1 0 1 0 0,-1 0-1 0 0,1-1 1 0 0,-1 1 0 0 0,1 0-1 0 0,0 0 1 0 0,-1 0 0 0 0,1 0-1 0 0,-1 0 1 0 0,1 0-1 0 0,0 0 1 0 0,-1 0 0 0 0,1 0-1 0 0,-1 0 1 0 0,1 0 0 0 0,0 0-1 0 0,-1 1 1 0 0,1-1-1 0 0,0 0 1 0 0,2 2 2 0 0,-1-1 0 0 0,1 0-1 0 0,0 1 1 0 0,-1 0 0 0 0,0-1 0 0 0,1 1 0 0 0,-1 0-1 0 0,0 0 1 0 0,0 0 0 0 0,0 1 0 0 0,0-1-1 0 0,2 5 1 0 0,11 30 23 0 0,-14-35-26 0 0,-1 0 1 0 0,1 1 0 0 0,-1-1 0 0 0,0 0 0 0 0,0 1 0 0 0,1-1 0 0 0,-2 0 0 0 0,1 1 0 0 0,0-1-1 0 0,0 0 1 0 0,-1 1 0 0 0,1-1 0 0 0,-1 0 0 0 0,-1 4 0 0 0,0-4 6 0 0,2-2-8 0 0,0 1 0 0 0,-1-1 0 0 0,1 0-1 0 0,-1 0 1 0 0,0 0 0 0 0,1 1 0 0 0,-1-1 0 0 0,1 0-1 0 0,-1 0 1 0 0,1 0 0 0 0,-1 0 0 0 0,1 0 0 0 0,-1 0-1 0 0,1 0 1 0 0,-1 0 0 0 0,1 0 0 0 0,-1 0 0 0 0,0 0-1 0 0,1 0 1 0 0,-1-1 0 0 0,1 1 0 0 0,-1 0 0 0 0,1 0-1 0 0,-1 0 1 0 0,1-1 0 0 0,0 1 0 0 0,-1 0 0 0 0,1-1-1 0 0,-1 1 1 0 0,1 0 0 0 0,-1-1 0 0 0,1 1 0 0 0,0-1-1 0 0,-1 1 1 0 0,1-1 0 0 0,0 1 0 0 0,-1-1 0 0 0,0 0-1 0 0,-3-3 4 0 0,1-1 1 0 0,-1 1 0 0 0,1-1-1 0 0,0 1 1 0 0,0-1-1 0 0,0 0 1 0 0,1 0-1 0 0,0 0 1 0 0,-1 0 0 0 0,2-1-1 0 0,-1 1 1 0 0,1-1-1 0 0,0 1 1 0 0,0-1 0 0 0,0-5-1 0 0,1 11-2 0 0,0-1-1 0 0,0 1 0 0 0,0 0 1 0 0,0 0-1 0 0,0 0 1 0 0,0-1-1 0 0,-1 1 1 0 0,1 0-1 0 0,0 0 1 0 0,0-1-1 0 0,0 1 0 0 0,1 0 1 0 0,-1 0-1 0 0,0-1 1 0 0,0 1-1 0 0,0 0 1 0 0,0 0-1 0 0,0 0 0 0 0,0-1 1 0 0,0 1-1 0 0,0 0 1 0 0,0 0-1 0 0,0-1 1 0 0,1 1-1 0 0,-1 0 1 0 0,0 0-1 0 0,0 0 0 0 0,0 0 1 0 0,0-1-1 0 0,1 1 1 0 0,-1 0-1 0 0,0 0 1 0 0,0 0-1 0 0,0 0 1 0 0,1 0-1 0 0,-1 0 0 0 0,0-1 1 0 0,0 1-1 0 0,1 0 1 0 0,-1 0-1 0 0,10 7 21 0 0,5 14-6 0 0,-10-14-4 0 0,-2 1 0 0 0,1 0 0 0 0,-1 0-1 0 0,-1 0 1 0 0,1 0 0 0 0,-1 0 0 0 0,-1 1-1 0 0,0-1 1 0 0,1 10 0 0 0,-2-17 60 0 0,-10-17-7 0 0,-13-41 40 0 0,22 56-85 0 0,4 8 70 0 0,37 164-9 0 0,-38-154-73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9:13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1691 1 9944 0 0,'0'0'320'0'0,"-3"0"-159"0"0,-21 0 885 0 0,0 1 1 0 0,1 2-1 0 0,-1 0 1 0 0,1 1-1 0 0,-39 13 0 0 0,57-15-971 0 0,2-1-48 0 0,0 0-1 0 0,0 0 1 0 0,-1 0 0 0 0,1 0 0 0 0,0 1 0 0 0,0 0-1 0 0,0 0 1 0 0,0 0 0 0 0,0 0 0 0 0,1 0 0 0 0,-1 0-1 0 0,-3 5 1 0 0,-28 17 616 0 0,30-22-519 0 0,1 1 1 0 0,-1-1 0 0 0,-1 0-1 0 0,1 0 1 0 0,0 0 0 0 0,0-1-1 0 0,-7 2 1 0 0,-13 5 372 0 0,-7 17 265 0 0,25-20-654 0 0,0-1-1 0 0,0 1 1 0 0,-1-2 0 0 0,0 1 0 0 0,0-1 0 0 0,0 0 0 0 0,0 0 0 0 0,0 0-1 0 0,-15 2 1 0 0,1 0 318 0 0,14-3-305 0 0,0 1-1 0 0,1-1 1 0 0,-1 1 0 0 0,1 0 0 0 0,0 1 0 0 0,0-1-1 0 0,-7 7 1 0 0,-37 19 538 0 0,49-28-619 0 0,-19 7 264 0 0,-14 5-103 0 0,27-9-125 0 0,-1-1-1 0 0,1 0 1 0 0,-14 2 0 0 0,-123 23 900 0 0,66-23-491 0 0,50 9-394 0 0,18-13-17 0 0,-1 1-1 0 0,1 1 1 0 0,-17 5 0 0 0,14 0-38 0 0,-7 2 13 0 0,-32 1 136 0 0,27-5-125 0 0,-1-1 0 0 0,1-1 0 0 0,-43 2 0 0 0,62-6-45 0 0,0 1 0 0 0,0 0 0 0 0,-1 0 0 0 0,-9 4 0 0 0,10-3-6 0 0,0-1 1 0 0,0 1-1 0 0,0-1 0 0 0,-12 1 1 0 0,-49 8 54 0 0,-10 1-51 0 0,50-6-4 0 0,-55 3 1 0 0,73-8-7 0 0,0 1 0 0 0,0 1 0 0 0,-1-1 1 0 0,1 2-1 0 0,-12 4 0 0 0,-14 3 8 0 0,33-9-2 0 0,0-1 0 0 0,-1 0-1 0 0,1 0 1 0 0,0 0 0 0 0,0 0 0 0 0,0 0-1 0 0,-1 0 1 0 0,1-1 0 0 0,0 1-1 0 0,0-1 1 0 0,0 1 0 0 0,0-1 0 0 0,0 0-1 0 0,0 0 1 0 0,0 0 0 0 0,0 0 0 0 0,0 0-1 0 0,0 0 1 0 0,1-1 0 0 0,-1 1-1 0 0,-3-3 1 0 0,5 3-1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0 694 13864 0 0,'0'-3'54'0'0,"0"0"1"0"0,1 0-1 0 0,-1 1 0 0 0,0-1 1 0 0,1 0-1 0 0,0 0 1 0 0,-1 1-1 0 0,1-1 1 0 0,0 0-1 0 0,1 1 1 0 0,-1-1-1 0 0,2-2 1 0 0,24-33 1178 0 0,-14 22-820 0 0,-5 3-40 0 0,2 1 1 0 0,0 0-1 0 0,0 0 0 0 0,1 1 1 0 0,1 1-1 0 0,0 0 0 0 0,25-17 1 0 0,-24 17 481 0 0,-13 10-846 0 0,0-1 0 0 0,0 1 0 0 0,0 0 0 0 0,0 0 0 0 0,0 0 0 0 0,0 0 0 0 0,0 0 0 0 0,0 0 0 0 0,0-1 0 0 0,0 1 0 0 0,0 0 0 0 0,0 0 0 0 0,0 0 0 0 0,0 0-1 0 0,0 0 1 0 0,0 0 0 0 0,0 0 0 0 0,0-1 0 0 0,0 1 0 0 0,0 0 0 0 0,0 0 0 0 0,0 0 0 0 0,-1 0 0 0 0,1 0 0 0 0,0 0 0 0 0,0 0 0 0 0,0 0 0 0 0,0 0-1 0 0,0 0 1 0 0,0 0 0 0 0,0-1 0 0 0,0 1 0 0 0,-1 0 0 0 0,1 0 0 0 0,0 0 0 0 0,0 0 0 0 0,0 0 0 0 0,0 0 0 0 0,0 0 0 0 0,0 0 0 0 0,0 0 0 0 0,-1 0-1 0 0,1 0 1 0 0,0 0 0 0 0,0 0 0 0 0,0 0 0 0 0,0 0 0 0 0,0 0 0 0 0,0 0 0 0 0,-1 0 0 0 0,1 1 0 0 0,0-1 0 0 0,0 0 0 0 0,-32 5 214 0 0,26-3-246 0 0,-32 9 129 0 0,31-8-41 0 0,-1 0-1 0 0,0 0 0 0 0,-1-1 1 0 0,1 0-1 0 0,0-1 1 0 0,0 0-1 0 0,-11 0 1 0 0,19-1-54 0 0,0 0 0 0 0,-1 0 0 0 0,1 0 0 0 0,0 0 0 0 0,0 0 0 0 0,-1 0 0 0 0,1 0 1 0 0,0 0-1 0 0,0 0 0 0 0,-1 0 0 0 0,1 0 0 0 0,0 0 0 0 0,0 0 0 0 0,-1-1 0 0 0,1 1 0 0 0,0 0 0 0 0,0 0 1 0 0,-1 0-1 0 0,1 0 0 0 0,0 0 0 0 0,0-1 0 0 0,0 1 0 0 0,-1 0 0 0 0,1 0 0 0 0,0 0 0 0 0,0-1 0 0 0,0 1 1 0 0,0 0-1 0 0,0 0 0 0 0,0-1 0 0 0,-1 1 0 0 0,1 0 0 0 0,0 0 0 0 0,0-1 0 0 0,0 1 0 0 0,0 0 0 0 0,0 0 1 0 0,0-1-1 0 0,0 1 0 0 0,0 0 0 0 0,0-1 0 0 0,8-13 153 0 0,17-12-61 0 0,-24 25-75 0 0,11-11 49 0 0,-11 10-54 0 0,1-1 0 0 0,0 1-1 0 0,0 0 1 0 0,0 0 0 0 0,0 0 0 0 0,0 0 0 0 0,0 0-1 0 0,1 1 1 0 0,-1-1 0 0 0,1 1 0 0 0,-1-1-1 0 0,1 1 1 0 0,-1 0 0 0 0,1 0 0 0 0,3-1-1 0 0,-6 2-16 0 0,0 0-1 0 0,0 0 0 0 0,0 0 1 0 0,0 0-1 0 0,1 0 1 0 0,-1 0-1 0 0,0 0 0 0 0,0 0 1 0 0,0 0-1 0 0,0 0 0 0 0,1 1 1 0 0,-1-1-1 0 0,0 0 1 0 0,0 0-1 0 0,0 0 0 0 0,0 0 1 0 0,0 0-1 0 0,0 0 0 0 0,1 0 1 0 0,-1 0-1 0 0,0 0 1 0 0,0 1-1 0 0,0-1 0 0 0,0 0 1 0 0,0 0-1 0 0,0 0 0 0 0,0 0 1 0 0,0 0-1 0 0,0 1 0 0 0,0-1 1 0 0,0 0-1 0 0,1 0 1 0 0,-1 0-1 0 0,0 0 0 0 0,0 0 1 0 0,0 1-1 0 0,0-1 0 0 0,0 0 1 0 0,0 0-1 0 0,0 0 1 0 0,0 0-1 0 0,0 1 0 0 0,-1-1 1 0 0,-2 11 78 0 0,-8 5-29 0 0,9-13-34 0 0,0 0-1 0 0,-1 0 1 0 0,1-1-1 0 0,-1 1 1 0 0,1-1-1 0 0,-1 0 1 0 0,0 0-1 0 0,0 0 0 0 0,0 0 1 0 0,-1 0-1 0 0,1 0 1 0 0,0-1-1 0 0,-1 0 1 0 0,1 0-1 0 0,0 0 1 0 0,-1 0-1 0 0,1 0 1 0 0,-1-1-1 0 0,-6 1 1 0 0,10-1-18 0 0,-1 0 1 0 0,1 0 0 0 0,0 0 0 0 0,0 0-1 0 0,0 0 1 0 0,-1 0 0 0 0,1 0 0 0 0,0 0 0 0 0,0 0-1 0 0,-1 0 1 0 0,1 0 0 0 0,0 0 0 0 0,0 0-1 0 0,0 0 1 0 0,-1 0 0 0 0,1-1 0 0 0,0 1 0 0 0,0 0-1 0 0,0 0 1 0 0,0 0 0 0 0,-1 0 0 0 0,1 0-1 0 0,0 0 1 0 0,0-1 0 0 0,0 1 0 0 0,0 0 0 0 0,0 0-1 0 0,0 0 1 0 0,-1 0 0 0 0,1-1 0 0 0,0 1-1 0 0,0 0 1 0 0,0 0 0 0 0,0 0 0 0 0,0-1 0 0 0,0 1-1 0 0,0 0 1 0 0,0 0 0 0 0,0 0 0 0 0,0-1-1 0 0,6-8 108 0 0,12-6 32 0 0,-13 13-124 0 0,-1 1 0 0 0,0-1 1 0 0,1 1-1 0 0,-1 0 0 0 0,1 0 0 0 0,-1 0 1 0 0,1 0-1 0 0,0 1 0 0 0,-1 0 1 0 0,1 0-1 0 0,6 1 0 0 0,-10-1-12 0 0,1 0 1 0 0,0 0-1 0 0,-1 0 0 0 0,1 1 1 0 0,0-1-1 0 0,-1 1 0 0 0,1-1 1 0 0,-1 1-1 0 0,1-1 0 0 0,-1 1 1 0 0,1 0-1 0 0,-1 0 0 0 0,1 0 0 0 0,-1 0 1 0 0,0 0-1 0 0,0 0 0 0 0,1 0 1 0 0,-1 0-1 0 0,0 1 0 0 0,0-1 1 0 0,0 0-1 0 0,0 1 0 0 0,0-1 1 0 0,-1 1-1 0 0,1-1 0 0 0,0 1 0 0 0,-1-1 1 0 0,1 1-1 0 0,-1-1 0 0 0,1 1 1 0 0,-1 0-1 0 0,0-1 0 0 0,0 1 1 0 0,0 0-1 0 0,0 2 0 0 0,0-5-1 0 0,0 0-1 0 0,0 0 1 0 0,0 0-1 0 0,0-1 1 0 0,0 1-1 0 0,-1 0 1 0 0,1 0-1 0 0,0 0 1 0 0,-1 0-1 0 0,1 0 1 0 0,-1-1-1 0 0,1 1 1 0 0,-1 0-1 0 0,1 0 1 0 0,-1 0-1 0 0,0 0 1 0 0,0 1-1 0 0,1-1 1 0 0,-1 0-1 0 0,0 0 1 0 0,0 0-1 0 0,0 1 1 0 0,0-1-1 0 0,0 0 1 0 0,0 1-1 0 0,0-1 1 0 0,0 1-1 0 0,0-1 1 0 0,0 1-1 0 0,0-1 1 0 0,-1 1-1 0 0,1 0 1 0 0,0 0-1 0 0,0 0 1 0 0,0-1-1 0 0,0 1 1 0 0,-1 0-1 0 0,1 0 1 0 0,0 1-1 0 0,0-1 1 0 0,0 0-1 0 0,-1 0 1 0 0,1 1-1 0 0,0-1 1 0 0,0 0-1 0 0,0 1 1 0 0,0-1-1 0 0,0 1 1 0 0,0-1-1 0 0,0 1 1 0 0,0 0-1 0 0,0-1 1 0 0,0 1-1 0 0,0 0 1 0 0,0 0-1 0 0,1 0 1 0 0,-1 0-1 0 0,0 0 1 0 0,0 0-1 0 0,1 0 1 0 0,-1 0-1 0 0,1 0 1 0 0,-1 0 0 0 0,1 0-1 0 0,-1 0 1 0 0,1 0-1 0 0,0 0 1 0 0,-1 0-1 0 0,1 2 1 0 0,1-7 1 0 0,-1 0 1 0 0,1 1 0 0 0,1-1 0 0 0,-1 0 0 0 0,0 1-1 0 0,1-1 1 0 0,0 1 0 0 0,0-1 0 0 0,0 1 0 0 0,0 0-1 0 0,1-1 1 0 0,-1 1 0 0 0,1 1 0 0 0,0-1 0 0 0,-1 0-1 0 0,2 1 1 0 0,-1-1 0 0 0,6-3 0 0 0,-6 4-3 0 0,-1 0 0 0 0,1 1 0 0 0,-1-1 0 0 0,1 1 0 0 0,0 0 0 0 0,0-1 0 0 0,-1 1 0 0 0,1 1 0 0 0,0-1-1 0 0,0 0 1 0 0,0 1 0 0 0,0-1 0 0 0,0 1 0 0 0,0 0 0 0 0,0 0 0 0 0,0 0 0 0 0,0 0 0 0 0,0 1 0 0 0,0-1 0 0 0,0 1 0 0 0,0 0 0 0 0,0 0 0 0 0,0 0 0 0 0,-1 0 0 0 0,5 2 0 0 0,-6-1-2 0 0,1-1 1 0 0,0 1-1 0 0,-1-1 1 0 0,1 1-1 0 0,-1 0 0 0 0,1 0 1 0 0,-1 0-1 0 0,0 0 0 0 0,0 0 1 0 0,0 0-1 0 0,0 0 1 0 0,0 0-1 0 0,-1 1 0 0 0,1-1 1 0 0,-1 0-1 0 0,1 0 1 0 0,-1 1-1 0 0,0-1 0 0 0,0 0 1 0 0,0 1-1 0 0,0-1 1 0 0,0 0-1 0 0,0 0 0 0 0,-1 1 1 0 0,1-1-1 0 0,-1 0 1 0 0,1 0-1 0 0,-1 1 0 0 0,0-1 1 0 0,-1 2-1 0 0,-1 2 3 0 0,0 0 0 0 0,0 0-1 0 0,-1 0 1 0 0,0 0 0 0 0,0-1 0 0 0,0 0-1 0 0,0 0 1 0 0,-1 0 0 0 0,-6 5 0 0 0,6-6 0 0 0,-1-1 0 0 0,1 1 1 0 0,-1-1-1 0 0,0-1 0 0 0,0 1 1 0 0,0-1-1 0 0,-9 3 1 0 0,14-5-6 0 0,0 0 1 0 0,-1 1-1 0 0,1-1 1 0 0,0 0-1 0 0,0 0 1 0 0,0 0-1 0 0,0 0 1 0 0,-1 0 0 0 0,1 0-1 0 0,0-1 1 0 0,0 1-1 0 0,0 0 1 0 0,0-1-1 0 0,0 1 1 0 0,0 0-1 0 0,0-1 1 0 0,0 1 0 0 0,-1-1-1 0 0,0-1 1 0 0,1 1-1 0 0,0 0 1 0 0,1 0-1 0 0,-1-1 0 0 0,0 1 1 0 0,1 0-1 0 0,-1-1 1 0 0,1 1-1 0 0,0 0 1 0 0,-1-1-1 0 0,1 1 0 0 0,0-1 1 0 0,0 1-1 0 0,0-1 1 0 0,0 1-1 0 0,0-1 0 0 0,0 1 1 0 0,0 0-1 0 0,0-1 1 0 0,1 1-1 0 0,0-3 1 0 0,0-1-1 0 0,1 0 1 0 0,0 1 0 0 0,0-1 0 0 0,0 0 0 0 0,1 1 0 0 0,-1 0-1 0 0,1-1 1 0 0,0 1 0 0 0,1 0 0 0 0,-1 0 0 0 0,7-5-1 0 0,6-6 11 0 0,26-16-1 0 0,-25 19-9 0 0,-15 10-1 0 0,0 0-1 0 0,1 1 1 0 0,-1-1-1 0 0,1 1 0 0 0,-1 0 1 0 0,1-1-1 0 0,-1 1 1 0 0,1 0-1 0 0,0 1 0 0 0,0-1 1 0 0,-1 0-1 0 0,1 1 1 0 0,0 0-1 0 0,0-1 1 0 0,0 1-1 0 0,-1 0 0 0 0,7 1 1 0 0,-8 0-1 0 0,1 0 1 0 0,-1-1-1 0 0,1 1 0 0 0,-1 0 0 0 0,1 0 1 0 0,-1 0-1 0 0,0 0 0 0 0,1 0 1 0 0,-1 0-1 0 0,0 1 0 0 0,0-1 1 0 0,0 0-1 0 0,0 0 0 0 0,0 1 0 0 0,0-1 1 0 0,0 1-1 0 0,0-1 0 0 0,-1 1 1 0 0,1-1-1 0 0,0 1 0 0 0,-1 0 1 0 0,0-1-1 0 0,1 1 0 0 0,-1 0 0 0 0,0-1 1 0 0,0 1-1 0 0,0 0 0 0 0,0-1 1 0 0,0 1-1 0 0,0 0 0 0 0,-1 1 1 0 0,1 3 0 0 0,-2 0 1 0 0,1-1-1 0 0,-1 1 1 0 0,1-1-1 0 0,-2 1 0 0 0,1-1 1 0 0,0 0-1 0 0,-1 0 1 0 0,0 0-1 0 0,-6 8 1 0 0,1-3 1 0 0,-1 0 1 0 0,1 0 0 0 0,-17 13-1 0 0,23-21-2 0 0,1-1-1 0 0,-1 0 1 0 0,1 0-1 0 0,-1 0 1 0 0,1 0 0 0 0,-1 0-1 0 0,0 0 1 0 0,1 0-1 0 0,-1 0 1 0 0,0-1-1 0 0,0 1 1 0 0,0-1-1 0 0,1 1 1 0 0,-1-1 0 0 0,0 0-1 0 0,0 0 1 0 0,0 0-1 0 0,0 0 1 0 0,0 0-1 0 0,0 0 1 0 0,1 0-1 0 0,-1-1 1 0 0,0 1-1 0 0,0 0 1 0 0,-3-2 0 0 0,4 1-1 0 0,0 0 1 0 0,0 0-1 0 0,0 0 1 0 0,0-1-1 0 0,0 1 1 0 0,0 0-1 0 0,0 0 1 0 0,0-1-1 0 0,0 1 1 0 0,1 0-1 0 0,-1-1 1 0 0,0 1-1 0 0,1-1 1 0 0,-1 1-1 0 0,1 0 1 0 0,0-1-1 0 0,0 1 1 0 0,-1-1-1 0 0,1 0 1 0 0,0 1-1 0 0,0-1 1 0 0,0 1-1 0 0,1-1 1 0 0,-1 1-1 0 0,0-1 1 0 0,0 1-1 0 0,1-1 1 0 0,-1 1-1 0 0,1 0 1 0 0,-1-1-1 0 0,3-2 1 0 0,0-2 2 0 0,1-1 1 0 0,0 1-1 0 0,1-1 1 0 0,0 1-1 0 0,0 1 1 0 0,0-1-1 0 0,1 1 0 0 0,-1 0 1 0 0,1 0-1 0 0,1 0 1 0 0,-1 1-1 0 0,0 0 1 0 0,1 0-1 0 0,0 1 0 0 0,0 0 1 0 0,0 0-1 0 0,0 0 1 0 0,9-1-1 0 0,-15 4-1 0 0,1 0 0 0 0,0-1 0 0 0,0 1 0 0 0,0 0 0 0 0,0 0 0 0 0,0 0 0 0 0,0 0 0 0 0,0 0 0 0 0,0 1 0 0 0,0-1-1 0 0,0 1 1 0 0,0-1 0 0 0,0 1 0 0 0,-1-1 0 0 0,1 1 0 0 0,0 0 0 0 0,0 0 0 0 0,-1 0 0 0 0,1 0 0 0 0,0 0 0 0 0,-1 1 0 0 0,1-1 0 0 0,-1 0-1 0 0,0 1 1 0 0,1-1 0 0 0,-1 1 0 0 0,0-1 0 0 0,0 1 0 0 0,1 2 0 0 0,-1 0 1 0 0,0-1 0 0 0,0 0 0 0 0,-1 0 0 0 0,1 1 0 0 0,-1-1 0 0 0,0 0 0 0 0,0 1 0 0 0,0-1 0 0 0,0 0 0 0 0,-1 1 0 0 0,0-1 0 0 0,1 0 0 0 0,-1 0 0 0 0,0 0 0 0 0,0 1 1 0 0,-3 3-1 0 0,-1 3 2 0 0,0-1 0 0 0,-1 0 1 0 0,0 0-1 0 0,-1-1 0 0 0,0 0 1 0 0,0 0-1 0 0,-1-1 1 0 0,-9 9-1 0 0,13-13-2 0 0,0 0 0 0 0,1 0 0 0 0,-1-1 1 0 0,0 1-1 0 0,0-1 0 0 0,-1 0 0 0 0,1 0 0 0 0,0 0 0 0 0,-1-1 0 0 0,1 0 1 0 0,-1 1-1 0 0,1-1 0 0 0,-1-1 0 0 0,0 1 0 0 0,1-1 0 0 0,-1 0 1 0 0,0 0-1 0 0,1 0 0 0 0,-1-1 0 0 0,-8-1 0 0 0,12 2-2 0 0,0-1 1 0 0,-1 1-1 0 0,1-1 0 0 0,0 1 0 0 0,0-1 0 0 0,0 0 1 0 0,0 1-1 0 0,-1-1 0 0 0,1 0 0 0 0,0 0 0 0 0,0 1 0 0 0,0-1 1 0 0,0 0-1 0 0,1 0 0 0 0,-1 0 0 0 0,0-1 0 0 0,0 1 1 0 0,1 0-1 0 0,-1 0 0 0 0,0 0 0 0 0,1 0 0 0 0,-1-1 1 0 0,1 1-1 0 0,-1-2 0 0 0,1 0 1 0 0,0 0 0 0 0,0 1-1 0 0,0-1 1 0 0,1 0 0 0 0,-1 1 0 0 0,1-1 0 0 0,0 1-1 0 0,-1-1 1 0 0,1 1 0 0 0,0-1 0 0 0,3-3 0 0 0,1-3 1 0 0,0 1 0 0 0,1 0 0 0 0,0 0 0 0 0,0 1 1 0 0,14-13-1 0 0,-4 7 2 0 0,1 0 0 0 0,23-14 1 0 0,-33 23-3 0 0,0 0 0 0 0,0 1 0 0 0,0 0 1 0 0,0 1-1 0 0,1-1 0 0 0,-1 1 0 0 0,1 1 0 0 0,-1-1 1 0 0,14 0-1 0 0,-20 2-3 0 0,0 0 0 0 0,0 0 0 0 0,-1 0 1 0 0,1 0-1 0 0,0 0 0 0 0,0 0 0 0 0,0 0 0 0 0,-1 0 0 0 0,1 0 1 0 0,0 1-1 0 0,0-1 0 0 0,0 0 0 0 0,-1 0 0 0 0,1 1 1 0 0,0-1-1 0 0,-1 1 0 0 0,1-1 0 0 0,0 0 0 0 0,-1 1 0 0 0,1-1 1 0 0,0 1-1 0 0,-1 0 0 0 0,1-1 0 0 0,-1 1 0 0 0,1-1 0 0 0,-1 1 1 0 0,1 0-1 0 0,0 1 0 0 0,-1-1 1 0 0,0 1-1 0 0,0 0 1 0 0,0-1-1 0 0,0 1 1 0 0,0-1 0 0 0,0 1-1 0 0,0-1 1 0 0,-1 1-1 0 0,1-1 1 0 0,0 1 0 0 0,-1-1-1 0 0,0 1 1 0 0,0 2 0 0 0,-2 2 0 0 0,-1 0 1 0 0,0 0 0 0 0,1-1 0 0 0,-2 1 0 0 0,-7 8 0 0 0,-9-1 6 0 0,21-12-8 0 0,0-1 1 0 0,-1 0-1 0 0,1 1 0 0 0,-1-1 0 0 0,1 0 0 0 0,-1 0 1 0 0,1 0-1 0 0,-1 1 0 0 0,1-1 0 0 0,-1 0 0 0 0,1 0 1 0 0,-1 0-1 0 0,1 0 0 0 0,-1 0 0 0 0,1 0 0 0 0,-1 0 0 0 0,0 0 1 0 0,1 0-1 0 0,-1 0 0 0 0,1 0 0 0 0,-1 0 0 0 0,1-1 1 0 0,-1 1-1 0 0,1 0 0 0 0,-1 0 0 0 0,1 0 0 0 0,-1-1 1 0 0,1 1-1 0 0,0 0 0 0 0,-1-1 0 0 0,1 1 0 0 0,-1 0 1 0 0,1-1-1 0 0,0 1 0 0 0,-1-1 0 0 0,1 1 0 0 0,0 0 0 0 0,-1-1 1 0 0,1 1-1 0 0,0-1 0 0 0,-1 0 0 0 0,1 0 1 0 0,0 0-1 0 0,0 0 0 0 0,0 0 1 0 0,0 0-1 0 0,1-1 0 0 0,-1 1 1 0 0,0 0-1 0 0,0 0 0 0 0,1 0 1 0 0,-1 0-1 0 0,1 0 0 0 0,-1 0 1 0 0,1 0-1 0 0,-1 0 0 0 0,1 0 1 0 0,-1 0-1 0 0,1 0 0 0 0,1-1 1 0 0,18-18 10 0 0,-15 14-7 0 0,20-22-1 0 0,20-21 5 0 0,-42 46-7 0 0,1 0-1 0 0,-1 1 1 0 0,1-1 0 0 0,0 1 0 0 0,-1-1-1 0 0,1 1 1 0 0,1 0 0 0 0,-1 1-1 0 0,0-1 1 0 0,0 1 0 0 0,8-2 0 0 0,1 4 5 0 0,-13-1-6 0 0,1 0 1 0 0,-1 0-1 0 0,0 0 0 0 0,1 0 0 0 0,-1 0 1 0 0,1 0-1 0 0,-1 0 0 0 0,0 0 1 0 0,1 0-1 0 0,-1 0 0 0 0,0 1 0 0 0,1-1 1 0 0,-1 0-1 0 0,0 0 0 0 0,1 0 0 0 0,-1 1 1 0 0,0-1-1 0 0,1 0 0 0 0,-1 1 1 0 0,0-1-1 0 0,0 0 0 0 0,1 1 0 0 0,-1-1 1 0 0,0 0-1 0 0,0 1 0 0 0,1-1 0 0 0,-1 0 1 0 0,0 1-1 0 0,0-1 0 0 0,0 0 0 0 0,0 1 1 0 0,0-1-1 0 0,0 1 0 0 0,0 0 1 0 0,0 1 4 0 0,0-1-5 0 0,0-1 0 0 0,-1 0 0 0 0,1 1 0 0 0,0-1 0 0 0,0 1 0 0 0,0-1 1 0 0,0 0-1 0 0,0 1 0 0 0,0-1 0 0 0,0 0 0 0 0,-1 1 0 0 0,1-1 0 0 0,0 0 0 0 0,0 1 0 0 0,0-1 1 0 0,-1 0-1 0 0,1 0 0 0 0,0 1 0 0 0,0-1 0 0 0,-1 0 0 0 0,1 0 0 0 0,0 1 0 0 0,-1-1 0 0 0,1 0 0 0 0,0 0 1 0 0,-1 0-1 0 0,1 0 0 0 0,0 1 0 0 0,-1-1 0 0 0,1 0 0 0 0,0 0 0 0 0,-1 0 0 0 0,1 0 0 0 0,-1 0 0 0 0,1 0 1 0 0,0 0-1 0 0,-1 0 0 0 0,1 0 0 0 0,0 0 0 0 0,-1 0 0 0 0,1 0 0 0 0,-1 0 0 0 0,1-1 0 0 0,0 1 0 0 0,-1 0 1 0 0,1 0-1 0 0,0 0 0 0 0,-1 0 0 0 0,1-1 0 0 0,0 1 0 0 0,-1 0 0 0 0,1 0 0 0 0,0 0 0 0 0,0-1 0 0 0,-1 1 1 0 0,0-1-1 0 0,1 0 0 0 0,-1 0 0 0 0,1 0 1 0 0,-1-1-1 0 0,1 1 0 0 0,-1 0 0 0 0,1 0 0 0 0,0 0 1 0 0,-1 0-1 0 0,1 0 0 0 0,0 0 0 0 0,0-1 1 0 0,0 1-1 0 0,0-2 0 0 0,1 1 0 0 0,-1 1 0 0 0,0 0 0 0 0,0-1 0 0 0,0 1 0 0 0,1 0 0 0 0,-1-1 0 0 0,1 1 0 0 0,-1 0 0 0 0,1-1 0 0 0,0 1 0 0 0,-1 0 0 0 0,1 0 0 0 0,0 0 0 0 0,0 0 0 0 0,-1 0 0 0 0,1 0 0 0 0,0 0 0 0 0,0 0 0 0 0,1 0 0 0 0,-1 0 0 0 0,0 0 0 0 0,0 1 0 0 0,0-1 0 0 0,2 0 0 0 0,-24 21 0 0 0,-29 20-9 0 0,37-28 3 0 0,-1 0 0 0 0,-1-1 0 0 0,0-1 0 0 0,-22 13 1 0 0,31-20-99 0 0,7-2 35 0 0,14-2 3 0 0,21-7 14 0 0,9-14-57 0 0,66-44 1 0 0,-68 39 10 0 0,-60 39 96 0 0,-23 20-1 0 0,21-16 4 0 0,-24 17-1 0 0,22-19 0 0 0,0-1 0 0 0,-1-1 0 0 0,-1-2-1 0 0,0 0 1 0 0,-36 11 0 0 0,58-21-1 0 0,-14 4-6 0 0,15-5 6 0 0,1 0 1 0 0,-1 0-1 0 0,1 1 1 0 0,-1-1-1 0 0,1 0 1 0 0,0 1-1 0 0,-1-1 1 0 0,1 0-1 0 0,0 1 1 0 0,0-1-1 0 0,-1 1 0 0 0,1-1 1 0 0,1 0-1 0 0,-2 1 1 0 0,47-26-22 0 0,-22 13 3 0 0,32-22 0 0 0,49-37-9 0 0,19-14-27 0 0,-116 78 42 0 0,-19 14-6 0 0,-4 2 11 0 0,-215 117 16 0 0,140-81 20 0 0,46-25-17 0 0,42-18-4 0 0,1-1 0 0 0,-1 1 0 0 0,0-1 0 0 0,0 1 0 0 0,0-1 0 0 0,1 0 0 0 0,-1 1 0 0 0,0-1 0 0 0,0 0 0 0 0,0 0 0 0 0,0 1 0 0 0,1-1 0 0 0,-1 0 0 0 0,0 0 1 0 0,0 0-1 0 0,0 0 0 0 0,0 0 0 0 0,0 0 0 0 0,0-1 0 0 0,1 1 0 0 0,-1 0 0 0 0,0 0 0 0 0,0-1 0 0 0,-1 0 0 0 0,2 1 12 0 0,17-26 293 0 0,-9 20-283 0 0,0 0 0 0 0,0 1 1 0 0,1 0-1 0 0,15-6 0 0 0,-15 8-5 0 0,0-1 1 0 0,-1 0-1 0 0,0-1 0 0 0,0 0 0 0 0,0 0 0 0 0,8-8 1 0 0,-9 7-11 0 0,0 0 1 0 0,0 0 0 0 0,1 1 0 0 0,-1 0 0 0 0,1 1 0 0 0,1-1 0 0 0,-1 2 0 0 0,0-1 0 0 0,1 1-1 0 0,0 0 1 0 0,10-1 0 0 0,-32 5-1 0 0,2 0 18 0 0,0 1 0 0 0,-19 5 1 0 0,26-6-29 0 0,1 0 0 0 0,0 0 1 0 0,-1 1-1 0 0,1-1 0 0 0,0 1 1 0 0,0 0-1 0 0,0 0 1 0 0,0 0-1 0 0,0 0 0 0 0,1 1 1 0 0,-1-1-1 0 0,1 1 0 0 0,-1-1 1 0 0,-2 5-1 0 0,5-6-4 0 0,-1-1 0 0 0,1 1 0 0 0,-1 0 1 0 0,1-1-1 0 0,-1 1 0 0 0,1 0 0 0 0,0-1 0 0 0,-1 1 0 0 0,1 0 0 0 0,0 0 0 0 0,-1 0 0 0 0,1-1 0 0 0,0 1 1 0 0,0 0-1 0 0,0 0 0 0 0,0 0 0 0 0,0-1 0 0 0,0 1 0 0 0,0 0 0 0 0,0 0 0 0 0,0 0 0 0 0,0-1 0 0 0,0 1 1 0 0,1 1-1 0 0,0-1 0 0 0,0-1 0 0 0,-1 1 1 0 0,1-1-1 0 0,0 1 0 0 0,-1-1 0 0 0,1 0 1 0 0,0 1-1 0 0,0-1 0 0 0,0 0 1 0 0,-1 1-1 0 0,1-1 0 0 0,0 0 0 0 0,0 0 1 0 0,0 0-1 0 0,0 0 0 0 0,-1 0 1 0 0,1 0-1 0 0,2 0 0 0 0,37-10 8 0 0,169-57-8 0 0,-196 61 29 0 0,-1 1 0 0 0,0-1 0 0 0,0-1 0 0 0,0 0-1 0 0,0-1 1 0 0,-1 0 0 0 0,-1-1 0 0 0,1 0 0 0 0,12-15 0 0 0,-17 18-24 0 0,12-13 88 0 0,-13 13-9 0 0,0 0 0 0 0,1 0 0 0 0,10-8 0 0 0,-15 14-49 0 0,14-31 185 0 0,-12 24-191 0 0,0 0 1 0 0,0 0 0 0 0,-1-1 0 0 0,0 1 0 0 0,-1 0 0 0 0,0-1-1 0 0,1-11 1 0 0,-2 19-21 0 0,-1-3-13 0 0,9-6 46 0 0,-6 7-41 0 0,1 0 1 0 0,-1 0-1 0 0,0 0 1 0 0,1 1 0 0 0,-1 0-1 0 0,1-1 1 0 0,-1 1-1 0 0,1 0 1 0 0,0 0-1 0 0,0 0 1 0 0,-1 1-1 0 0,5-2 1 0 0,-5 2-3 0 0,0 0 0 0 0,0-1 0 0 0,0 1 0 0 0,0-1 0 0 0,0 1-1 0 0,-1-1 1 0 0,1 0 0 0 0,0 0 0 0 0,0 0 0 0 0,0 0 0 0 0,-1 0 0 0 0,1 0 0 0 0,0 0 0 0 0,-1-1 0 0 0,1 1 0 0 0,-1-1 0 0 0,1 1 0 0 0,1-3 0 0 0,-3 3-2 0 0,1-1 0 0 0,0 1 0 0 0,-1 0 0 0 0,1-1 0 0 0,-1 1 0 0 0,1 0 0 0 0,-1-1 0 0 0,0 1 0 0 0,1-1 0 0 0,-1 1 0 0 0,0-1 0 0 0,0 1 1 0 0,0 0-1 0 0,0-1 0 0 0,-1 1 0 0 0,1-1 0 0 0,0 1 0 0 0,-1-3 0 0 0,0 4 1 0 0,1 0 0 0 0,-1 1 0 0 0,0-1 1 0 0,1 0-1 0 0,-1 0 0 0 0,1 0 0 0 0,-1 1 0 0 0,0-1 1 0 0,1 0-1 0 0,-1 1 0 0 0,1-1 0 0 0,-1 0 0 0 0,1 1 1 0 0,-1-1-1 0 0,1 1 0 0 0,-1-1 0 0 0,1 0 1 0 0,-1 1-1 0 0,1-1 0 0 0,0 1 0 0 0,-1 0 0 0 0,1-1 1 0 0,-1 1-1 0 0,1-1 0 0 0,-11 13-37 0 0,0 0 1 0 0,1 1-1 0 0,1 0 1 0 0,0 0-1 0 0,-7 17 1 0 0,-4-1-35 0 0,11-22 47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9:17.9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1751 1 10248 0 0,'-1'2'198'0'0,"0"1"-165"0"0,0-2-1 0 0,1 0-1 0 0,-1 0 1 0 0,1 0-1 0 0,-1 0 0 0 0,0 0 1 0 0,1 0-1 0 0,-1 0 1 0 0,0 0-1 0 0,1 0 0 0 0,-1-1 1 0 0,0 1-1 0 0,0 0 1 0 0,0 0-1 0 0,0-1 0 0 0,0 1 1 0 0,0 0-1 0 0,0-1 1 0 0,0 1-1 0 0,0-1 0 0 0,0 0 1 0 0,0 1-1 0 0,0-1 1 0 0,-3 1-1 0 0,3-1 25 0 0,-1 0 1 0 0,1 1-1 0 0,-1-1 0 0 0,1 1 1 0 0,-1-1-1 0 0,1 1 0 0 0,0 0 0 0 0,-1 0 1 0 0,1-1-1 0 0,0 1 0 0 0,-2 2 1 0 0,-12 5 763 0 0,-71 12 710 0 0,58-16-1113 0 0,0 3 1 0 0,1 0-1 0 0,0 1 1 0 0,-48 23-1 0 0,61-23-181 0 0,2-1-6 0 0,0 0 1 0 0,0-2-1 0 0,-19 7 0 0 0,25-10-86 0 0,0-2 0 0 0,1 1-1 0 0,-1-1 1 0 0,-10 0 0 0 0,11 0-83 0 0,-1 0 1 0 0,0 0 0 0 0,1 0 0 0 0,-1 1 0 0 0,-7 1 0 0 0,2 1 25 0 0,1-2 0 0 0,-1 1 0 0 0,0-1 0 0 0,-11-1 0 0 0,-12 2 286 0 0,-74 20 1024 0 0,105-22-1283 0 0,0 1 1 0 0,0 0-1 0 0,0 0 0 0 0,0 1 1 0 0,1-1-1 0 0,-1 0 0 0 0,-4 4 1 0 0,5-5-83 0 0,-1 1 1 0 0,1-1 0 0 0,0 1 0 0 0,0-1-1 0 0,-1 0 1 0 0,1 0 0 0 0,-1 0 0 0 0,1 0-1 0 0,-3-1 1 0 0,-1 1 58 0 0,-9 1 118 0 0,0 0-1 0 0,0 2 1 0 0,-20 5-1 0 0,21-5-66 0 0,1 0-1 0 0,-1 0 1 0 0,0-1-1 0 0,-20 0 1 0 0,27-2-69 0 0,0 0 0 0 0,1 1 1 0 0,-1 1-1 0 0,0-1 1 0 0,1 1-1 0 0,-9 3 0 0 0,1-1 39 0 0,-44 16 472 0 0,49-17-493 0 0,0 0 0 0 0,1 1 0 0 0,-1-1 0 0 0,-8 6 0 0 0,10-5-40 0 0,-1 0-1 0 0,0 0 0 0 0,0-1 0 0 0,-14 4 1 0 0,-27-1 219 0 0,35-4-221 0 0,0-1 0 0 0,-1 2-1 0 0,-15 4 1 0 0,9-2 15 0 0,-1-1 1 0 0,1-1-1 0 0,-1-1 0 0 0,0-1 1 0 0,-30-2-1 0 0,14 0 10 0 0,19 1-52 0 0,-11 0 21 0 0,-33 4-1 0 0,53-3-31 0 0,1 1 0 0 0,-1 0 1 0 0,1 0-1 0 0,0 1 0 0 0,0 0 1 0 0,0 1-1 0 0,-14 8 0 0 0,20-10-2 0 0,1-1 1 0 0,-1 1-1 0 0,0-1 0 0 0,0 1 0 0 0,0-1 0 0 0,0 0 1 0 0,0 0-1 0 0,0 0 0 0 0,0 0 0 0 0,0-1 0 0 0,-1 1 1 0 0,1-1-1 0 0,0 0 0 0 0,0 0 0 0 0,0 0 0 0 0,-1 0 1 0 0,1-1-1 0 0,0 1 0 0 0,0-1 0 0 0,-4-1 1 0 0,6 1 59 0 0,-3-4-4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7596 10 14168 0 0,'0'0'1106'0'0,"-3"-2"-963"0"0,-7-4-24 0 0,8 4 1 0 0,-17 9 1053 0 0,15-5-1085 0 0,0 0 1 0 0,0 0-1 0 0,0 0 0 0 0,0 1 1 0 0,1 0-1 0 0,-1-1 0 0 0,1 1 1 0 0,-1 1-1 0 0,1-1 0 0 0,0 0 1 0 0,1 1-1 0 0,-1-1 0 0 0,-3 7 1 0 0,0-1 12 0 0,-9 14 381 0 0,1 2-1 0 0,1 0 0 0 0,1 0 0 0 0,-11 35 0 0 0,21-54-431 0 0,-7 20 51 0 0,1 1 0 0 0,1-1 0 0 0,2 2 0 0 0,-3 32 0 0 0,3 111 5 0 0,5-162-77 0 0,-3 122 330 0 0,1 55 260 0 0,48 329 739 0 0,-17-292-734 0 0,33 235 360 0 0,-54-416-899 0 0,47 208 305 0 0,-21-108-73 0 0,-22-86-243 0 0,63 255 439 0 0,-13-12-80 0 0,44 367 283 0 0,-95-589-624 0 0,10 92 65 0 0,20 255 169 0 0,-27-193-67 0 0,-24 389 0 0 0,-16-415-70 0 0,-60 233 0 0 0,-9-53 19 0 0,22-140-88 0 0,-28 91 14 0 0,98-326-131 0 0,-31 106 36 0 0,22-68-12 0 0,-2 0 0 0 0,-38 83 0 0 0,-93 168 117 0 0,47-106-55 0 0,80-150-63 0 0,-15 52-1 0 0,22-59 2 0 0,-2-1 0 0 0,-33 67 0 0 0,-142 185 103 0 0,168-264-117 0 0,0 0 1 0 0,-2-1 0 0 0,0-1-1 0 0,-35 25 1 0 0,-8 8 14 0 0,-40 29 11 0 0,61-50-10 0 0,-48 47 0 0 0,59-48-12 0 0,-2-1 1 0 0,0-2-1 0 0,-2-1 0 0 0,-79 45 1 0 0,62-46-6 0 0,-55 33 9 0 0,-44 32 24 0 0,108-63-23 0 0,-2-3-1 0 0,-93 39 0 0 0,76-38 1 0 0,-57 18 8 0 0,33-16 21 0 0,-88 44 0 0 0,38-7-10 0 0,-1 7 7 0 0,38-26-14 0 0,52-23-7 0 0,-80 28 0 0 0,77-37 0 0 0,-63 11 1 0 0,55-13-4 0 0,1 3 0 0 0,-71 30 0 0 0,91-32-15 0 0,-73 33 13 0 0,70-27-8 0 0,-1-3 0 0 0,-68 18 0 0 0,-39-7 19 0 0,-46 11 21 0 0,64-10-30 0 0,-7 1 8 0 0,22-5-8 0 0,104-22-21 0 0,-1-1 1 0 0,1 0-1 0 0,-17-1 1 0 0,-15 3 6 0 0,-91 8 15 0 0,32-5-10 0 0,-4 2-7 0 0,85-7-7 0 0,-29-3-1 0 0,1 0 7 0 0,-83-2-1 0 0,27-1 4 0 0,59 1-2 0 0,1-2 0 0 0,-75-19 0 0 0,116 23-8 0 0,-72-20 4 0 0,49 12 0 0 0,-1 2 0 0 0,-30-5 0 0 0,28 8-3 0 0,-30-2 6 0 0,37 5-6 0 0,7 1 1 0 0,-1 0 0 0 0,-21 4 1 0 0,-50 2 5 0 0,5-3 0 0 0,-9-6 0 0 0,66 2-2 0 0,-41-8 0 0 0,14 1-1 0 0,-33 8 3 0 0,4-5 0 0 0,41 7-8 0 0,-5 0 0 0 0,10-5 0 0 0,-1-1 0 0 0,1-3 0 0 0,-48-14 0 0 0,84 21 0 0 0,-18-6 0 0 0,1 0 0 0 0,0-1 0 0 0,0-1 0 0 0,1-1 0 0 0,-31-20 0 0 0,-33-22 0 0 0,17 13 0 0 0,43 27 0 0 0,-28-20 0 0 0,6 7 2 0 0,8 7 4 0 0,-18-14 2 0 0,38 23-5 0 0,0-1-1 0 0,0 0 1 0 0,1-1 0 0 0,0-1-1 0 0,-22-21 1 0 0,-93-98 28 0 0,119 118-31 0 0,4 5 3 0 0,1 0 0 0 0,0 0 0 0 0,1 0 1 0 0,-8-14-1 0 0,8 13-1 0 0,0-7-1 0 0,-1-10 14 0 0,4 6-17 0 0,0 0 0 0 0,2 0 0 0 0,3-36 0 0 0,0 25-21 0 0,14-56-1 0 0,-13 72-56 0 0,0 0 1 0 0,1 1 0 0 0,1 0 0 0 0,0 0-1 0 0,1 0 1 0 0,8-12 0 0 0,-7 15-66 0 0,2-6-103 0 0,-6-22-102 0 0,-4 37 342 0 0,-2 0-15 0 0,-2 0 14 0 0,3 1 1 0 0,-12 0-24 0 0,7 0 24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2:01:44.1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1033 0 24575,'-2'36'0,"-1"-1"0,-10 42 0,-5 61 0,17-117 0,-4 1 0,3-1 0,-4 0 0,0 0 0,-13 31 0,-11 42 0,16-47 0,-29 69 0,-3 9 0,37-100 0,-2-1 0,-20 36 0,-9 24 0,31-61 0,-2 5 0,0-2 0,-2 2 0,-1-1 0,-22 32 0,20-35 0,2-1 0,0 1 0,-14 39 0,20-42 0,-2 0 0,0-1 0,-1 1 0,-1-2 0,-1 0 0,-18 21 0,19-24 0,0 0 0,1 0 0,1 2 0,1-1 0,-10 22 0,-10 23 0,-37 57 0,-60 103 0,98-164 0,25-50 0,1 2 0,-3-2 0,1 1 0,0-1 0,0 0 0,-2-1 0,1 2 0,-1-2 0,0 0 0,-12 10 0,18-16 0,-1-1 0,-1 1 0,2-1 0,-1 0 0,0 2 0,-1-2 0,2 0 0,-1 0 0,-1 0 0,1 1 0,0-1 0,1 0 0,-2 0 0,1 0 0,-1 0 0,2 0 0,-1-1 0,0 1 0,-1 0 0,1 0 0,1 0 0,-2-2 0,1 2 0,0 0 0,1-1 0,-2 1 0,1-1 0,1 1 0,-3-2 0,-22-36 0,0-47 0,23 71 0,-1 0 0,2 0 0,1 0 0,0 0 0,0 0 0,4-20 0,-2 32 0,-2-1 0,0 0 0,1 0 0,0 2 0,-1-2 0,2 0 0,-1 0 0,1 2 0,-1-2 0,0 0 0,1 2 0,1-2 0,-2 2 0,0-2 0,2 2 0,-1-1 0,0-1 0,0 2 0,1 0 0,-1-1 0,0 1 0,1-1 0,-1 2 0,1-1 0,0 0 0,0 1 0,0-2 0,-2 2 0,2 0 0,0 0 0,-1-1 0,1 1 0,0 1 0,0-1 0,0 0 0,-1 0 0,1 2 0,0-2 0,3 2 0,114 15 0,-92-14 0,1 0 0,-1 2 0,0 1 0,0 1 0,0 1 0,45 20 0,-71-26 0,-1-2 0,0 1 0,2-1 0,-1 2 0,-1-1 0,0 0 0,1 1 0,-1-1 0,1-1 0,-1 2 0,0-1 0,1 2 0,-1-2 0,1 1 0,-2-1 0,1 0 0,0 1 0,-1 1 0,2-2 0,-2 0 0,0 2 0,1-1 0,-1-1 0,0 2 0,0-2 0,0 5 0,0-2 0,-1-1 0,-1 1 0,1-1 0,0 0 0,-1 1 0,1-1 0,-2-1 0,2 1 0,-2 0 0,1 0 0,0 0 0,-1-1 0,-4 4 0,-3 4 0,-1-2 0,-2 1 0,2-2 0,-2 0 0,1 0 0,-22 8 0,-141 26-1365,149-39-5461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21:49:50.5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738 0 24575,'-2'26'0,"0"-1"0,-7 30 0,-4 43 0,12-83 0,-2 1 0,1-1 0,-2 0 0,0 0 0,-10 22 0,-7 30 0,11-33 0,-21 49 0,-2 6 0,27-71 0,-2-1 0,-14 26 0,-7 17 0,23-44 0,-2 4 0,0-1 0,-1 1 0,-1-1 0,-16 23 0,15-25 0,1 0 0,0 0 0,-10 28 0,14-30 0,-1 0 0,0-1 0,-1 1 0,-1-1 0,0-1 0,-13 16 0,13-18 0,1 1 0,0-1 0,1 2 0,0-1 0,-6 16 0,-8 16 0,-26 41 0,-43 74 0,70-118 0,18-35 0,0 1 0,-1-1 0,0 0 0,0 0 0,0 0 0,-1-1 0,0 1 0,0-1 0,0 0 0,-9 7 0,13-11 0,-1-1 0,0 1 0,1-1 0,-1 0 0,0 1 0,0-1 0,1 0 0,-1 0 0,0 0 0,0 1 0,0-1 0,1 0 0,-1 0 0,0 0 0,0 0 0,1 0 0,-1-1 0,0 1 0,0 0 0,0 0 0,1 0 0,-1-1 0,0 1 0,0 0 0,1-1 0,-1 1 0,0-1 0,1 1 0,-2-1 0,-16-26 0,0-34 0,17 51 0,-1 0 0,1 0 0,1 0 0,0 0 0,0 0 0,3-14 0,-2 22 0,-1 0 0,0 0 0,1 0 0,0 1 0,-1-1 0,1 0 0,0 0 0,0 1 0,0-1 0,0 0 0,0 1 0,1-1 0,-1 1 0,0-1 0,1 1 0,-1 0 0,1-1 0,-1 1 0,1 0 0,0 0 0,-1 0 0,1 0 0,0 1 0,0-1 0,0 0 0,0 1 0,0-1 0,-1 1 0,1 0 0,0 0 0,0-1 0,0 1 0,0 1 0,0-1 0,0 0 0,0 0 0,0 1 0,0-1 0,2 2 0,82 10 0,-66-10 0,1 0 0,-1 2 0,0 0 0,0 1 0,0 1 0,32 14 0,-51-19 0,0-1 0,0 1 0,1-1 0,-1 1 0,0 0 0,0 0 0,0 0 0,0 0 0,0-1 0,0 1 0,0 0 0,0 1 0,0-1 0,0 0 0,-1 0 0,1 0 0,0 0 0,-1 1 0,1-1 0,-1 0 0,0 1 0,1-1 0,-1 0 0,0 1 0,0-1 0,0 3 0,0-1 0,-1-1 0,0 1 0,0-1 0,0 0 0,0 1 0,0-1 0,-1 0 0,1 0 0,-1 0 0,1 0 0,-1 0 0,0 0 0,-3 2 0,-2 3 0,-1-1 0,-1 0 0,1-1 0,-1 0 0,0 0 0,-15 6 0,-101 18-1365,106-27-5461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51:31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12552 0 0,'5'4'224'0'0,"0"0"0"0"0,0 0 0 0 0,0-1 1 0 0,10 6-1 0 0,-5-4 175 0 0,1-1 0 0 0,0 0 0 0 0,21 3 0 0 0,3-1 1390 0 0,50 1 0 0 0,-17-2-1501 0 0,86 3 1974 0 0,24 2-1146 0 0,177 23-899 0 0,-330-31-154 0 0,28 0 251 0 0,92-7 0 0 0,51-19 304 0 0,-149 17-339 0 0,346-28 1082 0 0,-256 21-662 0 0,-75 6-247 0 0,-31 2-290 0 0,11-1 333 0 0,-38 7-433 0 0,0 0 1 0 0,0-1-1 0 0,0 0 0 0 0,0 0 0 0 0,0 0 1 0 0,6-3-1 0 0,-7 3-10 0 0,0 0 0 0 0,1 0 0 0 0,-1 0 0 0 0,0 0 0 0 0,1 0 0 0 0,4 0 0 0 0,-6 1 68 0 0,9 2 63 0 0,7 45 74 0 0,-13 2-153 0 0,-1 56 0 0 0,-1 7-7 0 0,10 41 66 0 0,34 150 0 0 0,-30-218-116 0 0,21 84 48 0 0,-11-58-46 0 0,7 20 17 0 0,-1-14 6 0 0,14 43 31 0 0,-35-125-47 0 0,1-1 0 0 0,2-1 0 0 0,35 60 0 0 0,-41-81 12 0 0,-9-12-65 0 0,0 0-1 0 0,0 0 1 0 0,0 0 0 0 0,0 0 0 0 0,0 0-1 0 0,0 0 1 0 0,0 0 0 0 0,0 0-1 0 0,0 0 1 0 0,0 0 0 0 0,0-1 0 0 0,0 1-1 0 0,0 0 1 0 0,0 0 0 0 0,0 0 0 0 0,0 0-1 0 0,0 0 1 0 0,0 0 0 0 0,0 0-1 0 0,0 0 1 0 0,0 0 0 0 0,0 0 0 0 0,0 0-1 0 0,0 0 1 0 0,0 0 0 0 0,0 0 0 0 0,0 0-1 0 0,0 0 1 0 0,0 0 0 0 0,0 0-1 0 0,0 0 1 0 0,0 0 0 0 0,0 0 0 0 0,0 0-1 0 0,0 0 1 0 0,-17-21 89 0 0,8 15-80 0 0,0 0 0 0 0,0 0 0 0 0,0 1 0 0 0,-1 0 0 0 0,1 0 0 0 0,-1 1 0 0 0,-15-3 0 0 0,5 2 0 0 0,0 1 1 0 0,0 1-1 0 0,-21 0 1 0 0,-214 4 75 0 0,45 1-16 0 0,-367-51 92 0 0,480 36-139 0 0,43 8 4 0 0,-1-3 1 0 0,2-3 0 0 0,-87-27 0 0 0,137 37-27 0 0,0 0 2 0 0,0 0 0 0 0,0 0 0 0 0,-1 0 0 0 0,1-1 0 0 0,0 1 0 0 0,1-1 0 0 0,-1 0 0 0 0,0 0 0 0 0,0 0 0 0 0,1 0 0 0 0,-1 0 0 0 0,1 0 0 0 0,-4-5 0 0 0,5 5 27 0 0,4 3-24 0 0,31 6 1 0 0,-14-4-2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51:32.1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90 18087 0 0,'0'0'4152'0'0,"3"-1"-3989"0"0,11-1 37 0 0,0 1-1 0 0,0 0 1 0 0,0 1 0 0 0,21 3 0 0 0,-1-1-12 0 0,79-9 477 0 0,-86 6-627 0 0,-1-1-1 0 0,37-8 1 0 0,0 7 2 0 0,-57 2-35 0 0,1 1-1 0 0,-1 0 1 0 0,1 0-1 0 0,-1 0 1 0 0,13 3-1 0 0,14 0 11 0 0,-12-2 9 0 0,-1-2 0 0 0,1 0 0 0 0,0-2 0 0 0,-1 0 0 0 0,22-7 0 0 0,-36 9 28 0 0,0 0 0 0 0,0 0 0 0 0,0 0 0 0 0,0 1 0 0 0,1 0 0 0 0,-1 0 0 0 0,7 1 0 0 0,-7 0-3 0 0,0 0 0 0 0,1-1 0 0 0,-1 0 0 0 0,0-1 0 0 0,1 1-1 0 0,8-3 1 0 0,14-5 48 0 0,36-14 502 0 0,-29 15 1 0 0,-35 7-402 0 0,0 0-190 0 0,-1 0 1 0 0,0 0-1 0 0,0 0 1 0 0,1 0 0 0 0,-1 0-1 0 0,0 0 1 0 0,0 0-1 0 0,1 0 1 0 0,-1-1 0 0 0,0 1-1 0 0,0 0 1 0 0,1 0 0 0 0,-1 0-1 0 0,0 0 1 0 0,0 0-1 0 0,0 0 1 0 0,0-1 0 0 0,1 1-1 0 0,-1 0 1 0 0,0 0-1 0 0,0 0 1 0 0,0-1 0 0 0,0 1-1 0 0,1 0 1 0 0,-1 0 0 0 0,0 0-1 0 0,0-1 1 0 0,0 1-1 0 0,0 0 1 0 0,0 0 0 0 0,0-1-1 0 0,0 1 1 0 0,0 0-1 0 0,0 0 1 0 0,0 0 0 0 0,0-1-1 0 0,0 1 1 0 0,0 0 0 0 0,0 0-1 0 0,0-1 1 0 0,0 1-1 0 0,0 0 1 0 0,0 0 0 0 0,0-1-1 0 0,0 1 1 0 0,0 0 0 0 0,0 0-1 0 0,0 0 1 0 0,-1-1-1 0 0,1 1 1 0 0,0 0 0 0 0,0 0-1 0 0,0 0 1 0 0,0-1-1 0 0,-1 1 1 0 0,1 0 0 0 0,0 0-1 0 0,0 0 1 0 0,0 0 0 0 0,-1-1-1 0 0,1 1 1 0 0,0 0-1 0 0,0 0 1 0 0,-1 0 0 0 0,1 0-31 0 0,-2-2 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51:44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1861 8399 10448 0 0,'-13'5'315'0'0,"1"0"0"0"0,-1 0 0 0 0,0-1 0 0 0,-1-1 1 0 0,1 0-1 0 0,0-1 0 0 0,-1-1 0 0 0,1 0 0 0 0,-17-1 1 0 0,-48 4 627 0 0,13 0-621 0 0,28-4-161 0 0,14 1-1 0 0,-1-1-1 0 0,1-1 1 0 0,0-1-1 0 0,-41-9 1 0 0,53 8-119 0 0,-2-1 17 0 0,-1 0 1 0 0,0 1 0 0 0,1 0 0 0 0,-1 1 0 0 0,0 0 0 0 0,0 1-1 0 0,0 1 1 0 0,-15 2 0 0 0,-38 13 110 0 0,18-2 6 0 0,35-11-89 0 0,0-1 0 0 0,0-1 0 0 0,-27-1 1 0 0,-12 0 79 0 0,-125 3 364 0 0,51-10-233 0 0,-1-1 106 0 0,18 1-103 0 0,64 3-184 0 0,-51-11 140 0 0,20 8-96 0 0,65 7-134 0 0,11 1-22 0 0,0 0 0 0 0,-1 0 0 0 0,1 0 0 0 0,0 0-1 0 0,-1 0 1 0 0,1-1 0 0 0,0 1 0 0 0,0 0 0 0 0,-1-1-1 0 0,1 1 1 0 0,0-1 0 0 0,0 0 0 0 0,0 1-1 0 0,0-1 1 0 0,-2-1 0 0 0,2 1 5 0 0,0-2-6 0 0,0 1-1 0 0,1 0 1 0 0,-1-1-1 0 0,1 1 0 0 0,0 0 1 0 0,0-1-1 0 0,0 1 1 0 0,0-1-1 0 0,1-2 0 0 0,0-7 0 0 0,5-44 21 0 0,0-96 0 0 0,-10 106-23 0 0,2 26 0 0 0,1 1 0 0 0,0-1 0 0 0,4-31 0 0 0,15-120 0 0 0,-17 155 0 0 0,-1 1 0 0 0,0-1 0 0 0,-2 0 0 0 0,-4-24 0 0 0,3 21 0 0 0,1 0 0 0 0,-1-29 0 0 0,5 28 3 0 0,-1 0-1 0 0,-1 1 0 0 0,-1-1 0 0 0,-1 1 0 0 0,-1-1 0 0 0,-1 1 1 0 0,-6-23-1 0 0,6 30-1 0 0,2-1 1 0 0,0 1 0 0 0,0 0-1 0 0,1-1 1 0 0,1 0-1 0 0,1-22 1 0 0,0-25 1 0 0,-2 57-3 0 0,1-7 0 0 0,0 1 0 0 0,0 0 0 0 0,1 0 0 0 0,0 0 0 0 0,4-14 0 0 0,-4 18 0 0 0,1-17 4 0 0,-1 1-1 0 0,-1-1 0 0 0,-1 1 1 0 0,-5-35-1 0 0,-1-32 11 0 0,10-85 53 0 0,-3 118-61 0 0,-9-69 0 0 0,1 10-4 0 0,0-132-19 0 0,-7-14 10 0 0,-2-148 31 0 0,4 245-24 0 0,-1-25 0 0 0,7-7-8 0 0,1-56-6 0 0,5 194 1 0 0,-9-71 1 0 0,2 33 3 0 0,-15-274 40 0 0,16 40 46 0 0,6 270-73 0 0,-2-75 22 0 0,3-165 67 0 0,4-129 25 0 0,-5 350-113 0 0,-1-27 1 0 0,0-139 10 0 0,-2 59-16 0 0,3-34 0 0 0,0-51 0 0 0,2-7 0 0 0,3-137 0 0 0,3 209 0 0 0,1 4 0 0 0,-16-113 0 0 0,0 74 0 0 0,7 162 539 0 0,-3 32-3572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52:11.5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3671 12864 0 0,'0'0'7418'0'0,"3"3"-7381"0"0,1 0-29 0 0,1-1 0 0 0,0 0 0 0 0,0 0 0 0 0,0 0 0 0 0,0-1 0 0 0,0 1 0 0 0,0-1 0 0 0,0-1 0 0 0,10 1 0 0 0,47 1 71 0 0,-30 0 193 0 0,58-6 0 0 0,51-13 713 0 0,-108 13-652 0 0,38 1 0 0 0,27-4 195 0 0,-76 5-300 0 0,28 0 0 0 0,-29 3-37 0 0,35-6 0 0 0,-22 1 163 0 0,0 1 1 0 0,43 4-1 0 0,-19 1 215 0 0,-43-1-357 0 0,26 6-1 0 0,-23-3-116 0 0,88 11 576 0 0,-62-9-332 0 0,-41-6-305 0 0,8 1 75 0 0,0 0 1 0 0,-1 1-1 0 0,1 1 1 0 0,-1 0-1 0 0,1 1 1 0 0,18 10-1 0 0,-18-10-13 0 0,-1 1 0 0 0,1-1 0 0 0,-1-1 0 0 0,1-1 0 0 0,0 0 0 0 0,17 1 0 0 0,12-4 88 0 0,-12 0 25 0 0,30 3-1 0 0,-50 1-168 0 0,-7-3-31 0 0,0 1 0 0 0,0-1 0 0 0,0 0 0 0 0,0 1 0 0 0,0-1 0 0 0,-1 0 0 0 0,1 0 1 0 0,0 0-1 0 0,0 0 0 0 0,0 0 0 0 0,0 0 0 0 0,0 0 0 0 0,0 0 0 0 0,0 0 0 0 0,0 0 0 0 0,0 0 1 0 0,-1-1-1 0 0,1 1 0 0 0,0-1 0 0 0,1 0 0 0 0,-1 0 23 0 0,8-4 72 0 0,-7-3-86 0 0,1 0-1 0 0,-1 1 0 0 0,-1-1 1 0 0,1 0-1 0 0,-1 0 1 0 0,0-1-1 0 0,0 1 1 0 0,-1 0-1 0 0,-1-13 1 0 0,3-26 30 0 0,3 6-12 0 0,5-70 65 0 0,-4 48-66 0 0,1 5 9 0 0,2-52 37 0 0,-6 79-50 0 0,7-42 0 0 0,-2 21-4 0 0,12-148 55 0 0,-12 108-38 0 0,5-16 2 0 0,-7 69-24 0 0,2-51 0 0 0,-2 17 6 0 0,-4 47-15 0 0,-3-51-1 0 0,0 43-9 0 0,0-22 11 0 0,-1-56 26 0 0,-4-4-15 0 0,6 106-21 0 0,0 1 1 0 0,-1-1-1 0 0,0 0 0 0 0,-1 0 0 0 0,-3-17 0 0 0,3 21 1 0 0,1 0-1 0 0,1 0 1 0 0,-1 0-1 0 0,1 0 1 0 0,-1-1-1 0 0,2 1 1 0 0,-1-7-1 0 0,1 7 1 0 0,-1 0-1 0 0,1 0 1 0 0,-1 0-1 0 0,-1 0 1 0 0,1 1-1 0 0,-1-1 1 0 0,-2-10-1 0 0,2 8 6 0 0,0 0-1 0 0,0-1 1 0 0,0 0-1 0 0,1 1 1 0 0,1-10-1 0 0,-1 5 5 0 0,-4-54 81 0 0,3 64-81 0 0,1 0 0 0 0,0-1 0 0 0,1 1 0 0 0,-1 0 0 0 0,0 0 0 0 0,1-1 0 0 0,-1 1-1 0 0,1 0 1 0 0,0 0 0 0 0,0 0 0 0 0,0 0 0 0 0,0 0 0 0 0,0 0 0 0 0,1 0 0 0 0,-1 0 0 0 0,1 0 0 0 0,0 1 0 0 0,-1-1 0 0 0,1 1 0 0 0,0-1 0 0 0,0 1 0 0 0,4-3 0 0 0,-5 4-5 0 0,21-18 78 0 0,-2 7-46 0 0,0 0 1 0 0,1 2-1 0 0,40-13 0 0 0,-35 13-22 0 0,103-30 69 0 0,6 3 28 0 0,146-17 0 0 0,-232 49-64 0 0,0 3-1 0 0,58 5 1 0 0,-48 0 8 0 0,0-4 1 0 0,103-19-1 0 0,-49 4-13 0 0,22-5 1 0 0,17-10-10 0 0,-36 20-12 0 0,157 10 0 0 0,-230 6-14 0 0,0 1 0 0 0,76 25 0 0 0,-80-20-9 0 0,-4-4-3 0 0,1-1 0 0 0,48 0 0 0 0,-47-5 0 0 0,68 1 0 0 0,200-2 0 0 0,-139-1 0 0 0,29-16 0 0 0,-129 9 0 0 0,-47 6 3 0 0,30-4 3 0 0,77-19 1 0 0,-100 19-2 0 0,0 2 0 0 0,0 2 0 0 0,0 1-1 0 0,33 3 1 0 0,-4-1 3 0 0,176 5 24 0 0,-137 2-23 0 0,0 0-10 0 0,213-8 17 0 0,-213 0-16 0 0,-88 0-1 0 0,-4-1-5 0 0,0-8 5 0 0,-1 5 0 0 0,-1 0 1 0 0,1-1-1 0 0,-1 1 0 0 0,0 0 1 0 0,0 0-1 0 0,0-1 1 0 0,-1 1-1 0 0,1 0 0 0 0,-2-6 1 0 0,0-1-2 0 0,-10-79-13 0 0,-20-203-27 0 0,28-103 28 0 0,5 261 13 0 0,1 109 1 0 0,0 16 0 0 0,-1-1 0 0 0,0 0 0 0 0,0 1 0 0 0,-1-21 0 0 0,0 21 0 0 0,0 2 0 0 0,0 1 0 0 0,0-3 0 0 0,0 0 0 0 0,0 1 0 0 0,0 0 0 0 0,0 1 0 0 0,0 1 0 0 0,0-2 0 0 0,0 1 0 0 0,0 1 0 0 0,0 1 1 0 0,0 3 6 0 0,3-4 0 0 0,4 0-6 0 0,0 2-1 0 0,2 1 0 0 0,2 0 0 0 0,1 0 0 0 0,0 1 0 0 0,15-2 0 0 0,6-2 0 0 0,16-4 4 0 0,50-5 0 0 0,22-3 21 0 0,52-25-10 0 0,-169 42-15 0 0,0 0 0 0 0,23 2 8 0 0,-21 0-7 0 0,-5 0 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52:11.9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21863 0 0,'0'0'0'0'0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52:13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42 7632 0 0,'6'-11'1204'0'0,"4"-5"-57"0"0,-1 3-29 0 0,-8 11-866 0 0,6 23-69 0 0,-5 10 15 0 0,-3 59 1 0 0,-14-30-30 0 0,13-50-194 0 0,-2 17 314 0 0,0 0-1 0 0,2 1 1 0 0,0-1-1 0 0,3 41 1 0 0,2 19 1168 0 0,-1-58-1031 0 0,-1 0 1 0 0,-1 0-1 0 0,-6 52 1 0 0,3-41 448 0 0,0 47 0 0 0,-1 66 1622 0 0,4-145-2381 0 0,-1 0 0 0 0,1 0 0 0 0,-3 12 0 0 0,1-13 44 0 0,1 1 0 0 0,1 0-1 0 0,-1-1 1 0 0,1 11 0 0 0,0 13 183 0 0,-1 0 0 0 0,-5 42 0 0 0,-3 65 781 0 0,6-72-399 0 0,-3 53 306 0 0,-2-42-366 0 0,-9 75 330 0 0,15-137-854 0 0,2 1-1 0 0,-1 0 1 0 0,3 15 0 0 0,-1 5 68 0 0,-1 39 375 0 0,-1 67 346 0 0,2-74-683 0 0,2 4-48 0 0,-3-34-132 0 0,0-29-44 0 0,0 0-1 0 0,0-1 1 0 0,-1 1-1 0 0,1 0 1 0 0,-4 15-1 0 0,2-14 2 0 0,0 0-1 0 0,1-1 1 0 0,1 1 0 0 0,-1 0-1 0 0,1 0 1 0 0,1 13-1 0 0,0 9 22 0 0,1-2 1 0 0,-1-22-32 0 0,0 0-1 0 0,-1 0 1 0 0,0 14 0 0 0,-1-9 11 0 0,1 0 0 0 0,1 22 0 0 0,1 3 12 0 0,4 74 36 0 0,5 54 62 0 0,-4-79-8 0 0,-4-35 106 0 0,5-24-81 0 0,-8-26-119 0 0,0-2-27 0 0,0 1 0 0 0,0-1 0 0 0,0 0 0 0 0,0 0 0 0 0,0 1 0 0 0,0-1 0 0 0,0 0 0 0 0,0 1 1 0 0,0-1-1 0 0,0 0 0 0 0,0 1 0 0 0,0-1 0 0 0,0 0 0 0 0,0 0 0 0 0,0 1 0 0 0,1-1 0 0 0,-1 0 0 0 0,0 0 0 0 0,0 1 0 0 0,0-1 0 0 0,0 0 0 0 0,1 0 0 0 0,-1 0 0 0 0,0 1 0 0 0,0-1 0 0 0,0 0 0 0 0,1 0 0 0 0,-1 0 0 0 0,0 0 0 0 0,0 1 0 0 0,1-1 0 0 0,-1 0 0 0 0,0 0 0 0 0,0 0 0 0 0,1 0 0 0 0,-1 0 0 0 0,0 0 0 0 0,0 0 0 0 0,1 0 0 0 0,-1 0 0 0 0,0 0 0 0 0,0 0 0 0 0,1 0 0 0 0,-1 0 0 0 0,41 4 91 0 0,-40-4-65 0 0,22 0 48 0 0,147-11 20 0 0,-99 5-68 0 0,118-22 42 0 0,-37 3-1 0 0,-82 23-10 0 0,-69 2-46 0 0,6 0 23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1599 10 10544 0 0,'0'-1'280'0'0,"1"-3"57"0"0,0 3 232 0 0,2-2 958 0 0,-2 7-1379 0 0,-1 1 1 0 0,1 0-1 0 0,-1-1 1 0 0,0 1-1 0 0,0 0 0 0 0,0 0 1 0 0,0-1-1 0 0,-1 1 1 0 0,0 0-1 0 0,0-1 1 0 0,-2 6-1 0 0,2-4 119 0 0,-42 137 2022 0 0,33-104-1768 0 0,-17 39 0 0 0,24-70-490 0 0,0-1 4 0 0,1 0-1 0 0,-2-1 0 0 0,1 0 0 0 0,-1 0 0 0 0,0 0 0 0 0,0 0 0 0 0,0-1 1 0 0,-1 1-1 0 0,0-1 0 0 0,-7 6 0 0 0,12-11-32 0 0,-5 6 27 0 0,0 0 1 0 0,1 0-1 0 0,0 0 1 0 0,0 0-1 0 0,1 1 1 0 0,-4 7-1 0 0,-7 14 31 0 0,12-26-57 0 0,-1 4 15 0 0,-1 0 0 0 0,1 0 0 0 0,-1 0 0 0 0,-1-1 0 0 0,1 0 1 0 0,-1 0-1 0 0,0 0 0 0 0,-10 7 0 0 0,9-8-9 0 0,1 0 0 0 0,-1 1 0 0 0,1 0-1 0 0,0 0 1 0 0,0 0 0 0 0,1 0 0 0 0,-1 1 0 0 0,1-1 0 0 0,-4 9 0 0 0,-28 28 24 0 0,33-37-21 0 0,-1 0 0 0 0,0 0-1 0 0,0-1 1 0 0,0 1-1 0 0,-1-1 1 0 0,1 0-1 0 0,-1-1 1 0 0,-6 5-1 0 0,-23 20 111 0 0,32-26-116 0 0,0 0 0 0 0,0 0 0 0 0,1 0 0 0 0,-1 0 0 0 0,0 0 0 0 0,1 0 0 0 0,0 0 1 0 0,-1 0-1 0 0,0 4 0 0 0,-5 7 37 0 0,-8 6 25 0 0,-13 22 24 0 0,27-39-90 0 0,1-2-2 0 0,0 1 0 0 0,0-1 0 0 0,0 1 0 0 0,0-1 1 0 0,-1 1-1 0 0,1 0 0 0 0,0-1 0 0 0,-1 1 0 0 0,1-1 1 0 0,0 1-1 0 0,-1-1 0 0 0,1 0 0 0 0,-1 1 0 0 0,1-1 0 0 0,-1 1 1 0 0,1-1-1 0 0,-1 0 0 0 0,1 1 0 0 0,-1-1 0 0 0,1 0 1 0 0,-1 1-1 0 0,1-1 0 0 0,-1 0 0 0 0,1 0 0 0 0,-2 0 0 0 0,-4 2 0 0 0,1 0 2 0 0,-42 26 36 0 0,43-26-37 0 0,-9 4 11 0 0,1 1 1 0 0,-19 12 0 0 0,1 7 5 0 0,25-19-11 0 0,-1-2-1 0 0,0 1 0 0 0,0-1 0 0 0,-8 5 0 0 0,-15 7-94 0 0,0-2 0 0 0,0-1 0 0 0,-53 17 0 0 0,18-9 25 0 0,31-10 78 0 0,-61 14 0 0 0,67-23 28 0 0,-1 0 0 0 0,-44-3 0 0 0,24-1-17 0 0,-50-3-12 0 0,97 5-13 0 0,-1-1-1 0 0,0 0 0 0 0,0 0 0 0 0,1 0 0 0 0,-1 0 0 0 0,0-1 0 0 0,0 1 1 0 0,0 0-1 0 0,1-1 0 0 0,-1 1 0 0 0,0-1 0 0 0,1 0 0 0 0,-1 1 1 0 0,-1-2-1 0 0,0 0 0 0 0,1 1 1 0 0,0 0-1 0 0,-1 0 0 0 0,1 0 1 0 0,-1 0-1 0 0,1 0 0 0 0,-1 1 1 0 0,1-1-1 0 0,-1 1 1 0 0,-4 0-1 0 0,-60-9 1 0 0,62 9 2 0 0,0-1-1 0 0,1 0 1 0 0,-1 0-1 0 0,1 0 0 0 0,-1-1 1 0 0,1 0-1 0 0,0 0 0 0 0,-1 0 1 0 0,-6-5-1 0 0,6 4 1 0 0,0 0 0 0 0,0 0 0 0 0,0 1 0 0 0,-1-1 1 0 0,1 1-1 0 0,-6-1 0 0 0,-65-18 7 0 0,71 19-10 0 0,0 0-2509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1622 16 9944 0 0,'-4'-15'1421'0'0,"4"15"-1354"0"0,-1 0 1 0 0,1 0-1 0 0,0 0 1 0 0,0 0-1 0 0,0 0 0 0 0,0 0 1 0 0,-1 0-1 0 0,1 0 1 0 0,0 0-1 0 0,0 0 0 0 0,0 0 1 0 0,0 0-1 0 0,0 0 1 0 0,-1 0-1 0 0,1 0 0 0 0,0 0 1 0 0,0 0-1 0 0,0 0 1 0 0,0 0-1 0 0,-1 0 1 0 0,1 0-1 0 0,0 0 0 0 0,0 0 1 0 0,0 0-1 0 0,0 0 1 0 0,0 0-1 0 0,-1 0 0 0 0,1 0 1 0 0,0 0-1 0 0,0 1 1 0 0,0-1-1 0 0,0 0 0 0 0,0 0 1 0 0,0 0-1 0 0,0 0 1 0 0,-1 0-1 0 0,1 0 0 0 0,0 1 1 0 0,0-1-1 0 0,0 0 1 0 0,0 0-1 0 0,0 0 0 0 0,-13 29 4276 0 0,9-19-5342 0 0,-64 143 3439 0 0,53-121-1573 0 0,2 1 0 0 0,-12 47-1 0 0,22-68-633 0 0,-1 0 0 0 0,0-1-1 0 0,-1 0 1 0 0,0 1-1 0 0,-1-2 1 0 0,0 1-1 0 0,-1-1 1 0 0,0 0 0 0 0,0 0-1 0 0,-10 8 1 0 0,11-10-60 0 0,0 0-1 0 0,0 1 1 0 0,1-1 0 0 0,0 1-1 0 0,-6 17 1 0 0,7-16-54 0 0,-1 0 1 0 0,0 0-1 0 0,0-1 1 0 0,-8 11-1 0 0,-20 10 313 0 0,27-26-384 0 0,1 1 0 0 0,-1 0 0 0 0,0 0-1 0 0,1 1 1 0 0,-5 7 0 0 0,-14 13 116 0 0,19-22-137 0 0,1 0 0 0 0,0 0-1 0 0,0 1 1 0 0,-5 7-1 0 0,2-3-1 0 0,0-1-1 0 0,0 0 1 0 0,-1 0 0 0 0,0-1-1 0 0,0 0 1 0 0,-1-1-1 0 0,-12 8 1 0 0,3-1 18 0 0,-4 0 24 0 0,18-11-42 0 0,0 0 1 0 0,0 1-1 0 0,0-1 0 0 0,0 1 1 0 0,0 0-1 0 0,1 0 0 0 0,-1 0 0 0 0,-5 8 1 0 0,7-8-10 0 0,0-1 1 0 0,-1 1-1 0 0,1-1 0 0 0,-1 0 1 0 0,1 0-1 0 0,-1 0 1 0 0,0 0-1 0 0,0 0 0 0 0,0-1 1 0 0,0 1-1 0 0,0-1 0 0 0,-3 2 1 0 0,-22 11 92 0 0,19-7-60 0 0,0-2 1 0 0,-18 10-1 0 0,-16 10 99 0 0,-67 44 364 0 0,106-67-505 0 0,-6 7 33 0 0,-2-1 1 0 0,1-1-1 0 0,-1 0 0 0 0,-23 10 0 0 0,6-7 20 0 0,-34 8 0 0 0,53-16-41 0 0,-11 3 20 0 0,0-1 0 0 0,-26 2 0 0 0,-50 3 184 0 0,34-3-22 0 0,-116-1-1 0 0,74-21-100 0 0,98 16-95 0 0,-24-7 9 0 0,29 6-14 0 0,-1 0 0 0 0,-24-8 16 0 0,25 8-16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02:08:57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 10544 0 0,'0'0'6933'0'0,"23"0"-6296"0"0,-7-1-376 0 0,-1-1 1 0 0,0-1-1 0 0,0-1 1 0 0,0 0-1 0 0,0-1 0 0 0,17-8 1 0 0,-5 2 320 0 0,-10 6-316 0 0,0 1 0 0 0,0 0 0 0 0,0 1-1 0 0,19-1 1 0 0,-30 2-154 0 0,0 1 0 0 0,-1-1 0 0 0,1-1 0 0 0,-1 1 0 0 0,1-1 0 0 0,-1 0 0 0 0,0 0 0 0 0,0 0 0 0 0,6-7 0 0 0,22-12 1040 0 0,-30 21-1041 0 0,0-2 0 0 0,-1 1 0 0 0,1 0 0 0 0,-1 0 0 0 0,1-1 0 0 0,-1 1-1 0 0,0-1 1 0 0,0 0 0 0 0,3-4 0 0 0,1-2 404 0 0,-6 9-433 0 0,18-5 618 0 0,-16 5-658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6952C-5EDC-44AF-94A7-B57A31C96631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808CD-ABDF-45BB-90C3-8F08736F49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04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08CD-ABDF-45BB-90C3-8F08736F494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08CD-ABDF-45BB-90C3-8F08736F494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279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08CD-ABDF-45BB-90C3-8F08736F494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271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C5E3-5B4C-4BFB-8C90-4792CB9B2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7F700-5C3C-4E44-95AB-F36BC009A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5BBD9-08BB-49E6-BCE1-0E571717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1A151-A8B8-46A1-B0E9-0B1FE366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C973D-54FA-4AB9-B18C-A54B3AE8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717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4F74-40A5-4106-ACFF-3717F5E8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46339-5D8C-4758-B590-43294444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80FC5-A5CD-4D02-988C-03189FE48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A336A-8125-4D41-A62C-6E8F9A58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C4A3C-100A-4275-B23D-8056FE3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875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1F96A-CE7C-4E10-9C64-2EED6A96B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9119C-75EE-402D-A9FA-A4D5578D9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0A61B-4074-46B7-8E53-0C519C87F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F3FED-8453-40DF-A9DF-4B74887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F5C54-E5EA-4778-9581-6736C091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028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3574B22-430A-AF48-8813-449A029AF2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154" y="5832616"/>
            <a:ext cx="1783277" cy="10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1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BCE3074C-F7D6-473D-83AA-FFDCC29C6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154" y="5832616"/>
            <a:ext cx="1783277" cy="10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857E-2EC8-4541-9B83-DF043926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E15C-07C0-4B68-8AFD-9BBE30E7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E16EA-4A3B-41B9-B423-70E4C7E0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578C-0232-4E82-B041-9A01D4B8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A4D0C-6588-496E-BB9F-3B234E7B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884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7A4F-6738-489B-81FF-D1AE0A6B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E8E85-DDEF-429D-A6FE-9362C9756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22D0-7C77-4557-B410-2DB36B26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1A8D5-C4DA-4BBF-B0C7-F61C56C9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2350-0274-400A-B41D-A9D5D833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542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1CCF-6E2F-4EBB-8CB7-CAABFD4F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5928C-384E-41F3-B8B0-FB069204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07918"/>
            <a:ext cx="5181600" cy="5169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E781F-6B86-456C-B2E1-33C576D9B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07918"/>
            <a:ext cx="5181600" cy="5169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8D117-3060-463C-8D1D-47037420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1174C-355E-4413-85D6-24582BCD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42FD4-20B4-4EED-9032-2598DF46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89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CA5-723B-48B2-A647-FA831398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4DC39-C19D-4407-BEC6-8BC058F5B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84F3C-1F19-47F4-8359-D6C2C0BA5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45D09-A5F8-43C5-8BEF-1CF76255C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2313AC-69AE-4BEC-BCB7-1710B5B36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34EFA-CFF9-415C-B974-B67C8597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C58E6-0B33-4F97-9F02-983A80AC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9C94D-34EF-4724-99BD-B11C17B1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60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C22D-2482-4F46-9D8A-60A85DA7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DB607-4CC9-403D-929C-0AEA99DB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922AC-D4E5-4794-BA75-D5ABC562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D99E5-3A1A-4CA3-B0AD-86B80575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33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11937-20B7-4E87-8F6A-A6AC5AD0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E4709-3BFB-4A5A-B676-91180A60E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12989-B8FF-4D93-9280-B11EAD01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782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8BEC-8BED-44FD-A6C8-D33A6249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03627-65D0-4255-8AE9-6D19C84BD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4128E-D76C-4D48-8C7F-63086DFAD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36A87-CF7F-46E7-B414-B19A0543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8A6C6-CEFF-44C9-B8FD-C9DCC57E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547AE-039F-4C8E-88CC-FD33AF26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159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91BD-379B-43F9-AD6B-A901A4B1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4DAFB-9519-4784-9942-341AAA115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A594-35A9-4394-93C7-A7ACA2B86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88FA3-C603-49D6-8656-BED22E4A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9A016-C80D-4113-8A34-67E8CE7C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65089-7E20-436C-8083-6C63B464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371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45E6E-F126-4BD6-9E0B-4F681CF4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9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89840-03B4-41D3-BD7C-87612CE62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35182"/>
            <a:ext cx="10515600" cy="5241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9406-1E84-4809-97C4-8A6FBE431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326D7-C95C-4F11-A484-E1BC92F13A44}" type="datetimeFigureOut">
              <a:rPr lang="en-CA" smtClean="0"/>
              <a:t>2022-12-31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4AEA-0E0E-4854-AA4A-54AA268DA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3A9E2-BBF6-41D4-93A7-6DA52DD10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471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1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.png"/><Relationship Id="rId21" Type="http://schemas.openxmlformats.org/officeDocument/2006/relationships/image" Target="../media/image14.png"/><Relationship Id="rId42" Type="http://schemas.openxmlformats.org/officeDocument/2006/relationships/image" Target="../media/image25.png"/><Relationship Id="rId47" Type="http://schemas.openxmlformats.org/officeDocument/2006/relationships/customXml" Target="../ink/ink21.xml"/><Relationship Id="rId63" Type="http://schemas.openxmlformats.org/officeDocument/2006/relationships/customXml" Target="../ink/ink29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2.xml"/><Relationship Id="rId112" Type="http://schemas.openxmlformats.org/officeDocument/2006/relationships/image" Target="../media/image60.png"/><Relationship Id="rId16" Type="http://schemas.openxmlformats.org/officeDocument/2006/relationships/customXml" Target="../ink/ink6.xml"/><Relationship Id="rId107" Type="http://schemas.openxmlformats.org/officeDocument/2006/relationships/customXml" Target="../ink/ink51.xml"/><Relationship Id="rId11" Type="http://schemas.openxmlformats.org/officeDocument/2006/relationships/image" Target="../media/image9.png"/><Relationship Id="rId32" Type="http://schemas.openxmlformats.org/officeDocument/2006/relationships/image" Target="../media/image20.png"/><Relationship Id="rId37" Type="http://schemas.openxmlformats.org/officeDocument/2006/relationships/customXml" Target="../ink/ink16.xml"/><Relationship Id="rId53" Type="http://schemas.openxmlformats.org/officeDocument/2006/relationships/customXml" Target="../ink/ink24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7.xml"/><Relationship Id="rId102" Type="http://schemas.openxmlformats.org/officeDocument/2006/relationships/image" Target="../media/image55.png"/><Relationship Id="rId123" Type="http://schemas.openxmlformats.org/officeDocument/2006/relationships/customXml" Target="../ink/ink59.xml"/><Relationship Id="rId128" Type="http://schemas.openxmlformats.org/officeDocument/2006/relationships/image" Target="../media/image68.png"/><Relationship Id="rId5" Type="http://schemas.openxmlformats.org/officeDocument/2006/relationships/image" Target="../media/image3.png"/><Relationship Id="rId90" Type="http://schemas.openxmlformats.org/officeDocument/2006/relationships/image" Target="../media/image49.png"/><Relationship Id="rId95" Type="http://schemas.openxmlformats.org/officeDocument/2006/relationships/customXml" Target="../ink/ink45.xml"/><Relationship Id="rId22" Type="http://schemas.openxmlformats.org/officeDocument/2006/relationships/customXml" Target="../ink/ink9.xml"/><Relationship Id="rId27" Type="http://schemas.openxmlformats.org/officeDocument/2006/relationships/customXml" Target="../ink/ink11.xml"/><Relationship Id="rId43" Type="http://schemas.openxmlformats.org/officeDocument/2006/relationships/customXml" Target="../ink/ink19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2.xml"/><Relationship Id="rId113" Type="http://schemas.openxmlformats.org/officeDocument/2006/relationships/image" Target="../media/image9.jpeg"/><Relationship Id="rId118" Type="http://schemas.openxmlformats.org/officeDocument/2006/relationships/customXml" Target="../ink/ink56.xml"/><Relationship Id="rId80" Type="http://schemas.openxmlformats.org/officeDocument/2006/relationships/image" Target="../media/image44.png"/><Relationship Id="rId85" Type="http://schemas.openxmlformats.org/officeDocument/2006/relationships/customXml" Target="../ink/ink40.xml"/><Relationship Id="rId12" Type="http://schemas.openxmlformats.org/officeDocument/2006/relationships/customXml" Target="../ink/ink4.xml"/><Relationship Id="rId17" Type="http://schemas.openxmlformats.org/officeDocument/2006/relationships/image" Target="../media/image12.png"/><Relationship Id="rId33" Type="http://schemas.openxmlformats.org/officeDocument/2006/relationships/customXml" Target="../ink/ink14.xml"/><Relationship Id="rId38" Type="http://schemas.openxmlformats.org/officeDocument/2006/relationships/image" Target="../media/image23.png"/><Relationship Id="rId59" Type="http://schemas.openxmlformats.org/officeDocument/2006/relationships/customXml" Target="../ink/ink27.xml"/><Relationship Id="rId103" Type="http://schemas.openxmlformats.org/officeDocument/2006/relationships/customXml" Target="../ink/ink49.xml"/><Relationship Id="rId108" Type="http://schemas.openxmlformats.org/officeDocument/2006/relationships/image" Target="../media/image58.png"/><Relationship Id="rId124" Type="http://schemas.openxmlformats.org/officeDocument/2006/relationships/image" Target="../media/image66.png"/><Relationship Id="rId129" Type="http://schemas.openxmlformats.org/officeDocument/2006/relationships/customXml" Target="../ink/ink62.xml"/><Relationship Id="rId54" Type="http://schemas.openxmlformats.org/officeDocument/2006/relationships/image" Target="../media/image31.png"/><Relationship Id="rId70" Type="http://schemas.openxmlformats.org/officeDocument/2006/relationships/image" Target="../media/image39.png"/><Relationship Id="rId75" Type="http://schemas.openxmlformats.org/officeDocument/2006/relationships/customXml" Target="../ink/ink35.xml"/><Relationship Id="rId91" Type="http://schemas.openxmlformats.org/officeDocument/2006/relationships/customXml" Target="../ink/ink43.xml"/><Relationship Id="rId96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49" Type="http://schemas.openxmlformats.org/officeDocument/2006/relationships/customXml" Target="../ink/ink22.xml"/><Relationship Id="rId114" Type="http://schemas.openxmlformats.org/officeDocument/2006/relationships/customXml" Target="../ink/ink54.xml"/><Relationship Id="rId119" Type="http://schemas.openxmlformats.org/officeDocument/2006/relationships/customXml" Target="../ink/ink57.xml"/><Relationship Id="rId44" Type="http://schemas.openxmlformats.org/officeDocument/2006/relationships/image" Target="../media/image26.png"/><Relationship Id="rId60" Type="http://schemas.openxmlformats.org/officeDocument/2006/relationships/image" Target="../media/image34.png"/><Relationship Id="rId65" Type="http://schemas.openxmlformats.org/officeDocument/2006/relationships/customXml" Target="../ink/ink30.xml"/><Relationship Id="rId81" Type="http://schemas.openxmlformats.org/officeDocument/2006/relationships/customXml" Target="../ink/ink38.xml"/><Relationship Id="rId86" Type="http://schemas.openxmlformats.org/officeDocument/2006/relationships/image" Target="../media/image47.png"/><Relationship Id="rId130" Type="http://schemas.openxmlformats.org/officeDocument/2006/relationships/image" Target="../media/image69.png"/><Relationship Id="rId13" Type="http://schemas.openxmlformats.org/officeDocument/2006/relationships/image" Target="../media/image10.png"/><Relationship Id="rId18" Type="http://schemas.openxmlformats.org/officeDocument/2006/relationships/customXml" Target="../ink/ink7.xml"/><Relationship Id="rId39" Type="http://schemas.openxmlformats.org/officeDocument/2006/relationships/customXml" Target="../ink/ink17.xml"/><Relationship Id="rId109" Type="http://schemas.openxmlformats.org/officeDocument/2006/relationships/customXml" Target="../ink/ink52.xml"/><Relationship Id="rId34" Type="http://schemas.openxmlformats.org/officeDocument/2006/relationships/image" Target="../media/image21.png"/><Relationship Id="rId50" Type="http://schemas.openxmlformats.org/officeDocument/2006/relationships/image" Target="../media/image29.png"/><Relationship Id="rId55" Type="http://schemas.openxmlformats.org/officeDocument/2006/relationships/customXml" Target="../ink/ink25.xml"/><Relationship Id="rId76" Type="http://schemas.openxmlformats.org/officeDocument/2006/relationships/image" Target="../media/image42.png"/><Relationship Id="rId97" Type="http://schemas.openxmlformats.org/officeDocument/2006/relationships/customXml" Target="../ink/ink46.xml"/><Relationship Id="rId104" Type="http://schemas.openxmlformats.org/officeDocument/2006/relationships/image" Target="../media/image56.png"/><Relationship Id="rId120" Type="http://schemas.openxmlformats.org/officeDocument/2006/relationships/image" Target="../media/image64.png"/><Relationship Id="rId125" Type="http://schemas.openxmlformats.org/officeDocument/2006/relationships/customXml" Target="../ink/ink60.xml"/><Relationship Id="rId7" Type="http://schemas.openxmlformats.org/officeDocument/2006/relationships/image" Target="../media/image7.png"/><Relationship Id="rId71" Type="http://schemas.openxmlformats.org/officeDocument/2006/relationships/customXml" Target="../ink/ink33.xml"/><Relationship Id="rId92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2.xml"/><Relationship Id="rId24" Type="http://schemas.openxmlformats.org/officeDocument/2006/relationships/customXml" Target="../ink/ink10.xml"/><Relationship Id="rId40" Type="http://schemas.openxmlformats.org/officeDocument/2006/relationships/image" Target="../media/image24.png"/><Relationship Id="rId45" Type="http://schemas.openxmlformats.org/officeDocument/2006/relationships/customXml" Target="../ink/ink20.xml"/><Relationship Id="rId66" Type="http://schemas.openxmlformats.org/officeDocument/2006/relationships/image" Target="../media/image37.png"/><Relationship Id="rId87" Type="http://schemas.openxmlformats.org/officeDocument/2006/relationships/customXml" Target="../ink/ink41.xml"/><Relationship Id="rId110" Type="http://schemas.openxmlformats.org/officeDocument/2006/relationships/image" Target="../media/image59.png"/><Relationship Id="rId115" Type="http://schemas.openxmlformats.org/officeDocument/2006/relationships/image" Target="../media/image62.png"/><Relationship Id="rId131" Type="http://schemas.openxmlformats.org/officeDocument/2006/relationships/customXml" Target="../ink/ink63.xml"/><Relationship Id="rId61" Type="http://schemas.openxmlformats.org/officeDocument/2006/relationships/customXml" Target="../ink/ink28.xml"/><Relationship Id="rId82" Type="http://schemas.openxmlformats.org/officeDocument/2006/relationships/image" Target="../media/image45.png"/><Relationship Id="rId19" Type="http://schemas.openxmlformats.org/officeDocument/2006/relationships/image" Target="../media/image13.png"/><Relationship Id="rId14" Type="http://schemas.openxmlformats.org/officeDocument/2006/relationships/customXml" Target="../ink/ink5.xml"/><Relationship Id="rId30" Type="http://schemas.openxmlformats.org/officeDocument/2006/relationships/image" Target="../media/image19.png"/><Relationship Id="rId35" Type="http://schemas.openxmlformats.org/officeDocument/2006/relationships/customXml" Target="../ink/ink15.xml"/><Relationship Id="rId56" Type="http://schemas.openxmlformats.org/officeDocument/2006/relationships/image" Target="../media/image32.png"/><Relationship Id="rId77" Type="http://schemas.openxmlformats.org/officeDocument/2006/relationships/customXml" Target="../ink/ink36.xml"/><Relationship Id="rId100" Type="http://schemas.openxmlformats.org/officeDocument/2006/relationships/image" Target="../media/image54.png"/><Relationship Id="rId105" Type="http://schemas.openxmlformats.org/officeDocument/2006/relationships/customXml" Target="../ink/ink50.xml"/><Relationship Id="rId126" Type="http://schemas.openxmlformats.org/officeDocument/2006/relationships/image" Target="../media/image67.png"/><Relationship Id="rId8" Type="http://schemas.openxmlformats.org/officeDocument/2006/relationships/customXml" Target="../ink/ink2.xml"/><Relationship Id="rId51" Type="http://schemas.openxmlformats.org/officeDocument/2006/relationships/customXml" Target="../ink/ink23.xml"/><Relationship Id="rId72" Type="http://schemas.openxmlformats.org/officeDocument/2006/relationships/image" Target="../media/image40.png"/><Relationship Id="rId93" Type="http://schemas.openxmlformats.org/officeDocument/2006/relationships/customXml" Target="../ink/ink44.xml"/><Relationship Id="rId98" Type="http://schemas.openxmlformats.org/officeDocument/2006/relationships/image" Target="../media/image53.png"/><Relationship Id="rId121" Type="http://schemas.openxmlformats.org/officeDocument/2006/relationships/customXml" Target="../ink/ink58.xml"/><Relationship Id="rId3" Type="http://schemas.openxmlformats.org/officeDocument/2006/relationships/image" Target="../media/image7.jpeg"/><Relationship Id="rId25" Type="http://schemas.openxmlformats.org/officeDocument/2006/relationships/image" Target="../media/image16.png"/><Relationship Id="rId46" Type="http://schemas.openxmlformats.org/officeDocument/2006/relationships/image" Target="../media/image27.png"/><Relationship Id="rId67" Type="http://schemas.openxmlformats.org/officeDocument/2006/relationships/customXml" Target="../ink/ink31.xml"/><Relationship Id="rId116" Type="http://schemas.openxmlformats.org/officeDocument/2006/relationships/customXml" Target="../ink/ink55.xml"/><Relationship Id="rId20" Type="http://schemas.openxmlformats.org/officeDocument/2006/relationships/customXml" Target="../ink/ink8.xml"/><Relationship Id="rId41" Type="http://schemas.openxmlformats.org/officeDocument/2006/relationships/customXml" Target="../ink/ink18.xml"/><Relationship Id="rId62" Type="http://schemas.openxmlformats.org/officeDocument/2006/relationships/image" Target="../media/image35.png"/><Relationship Id="rId83" Type="http://schemas.openxmlformats.org/officeDocument/2006/relationships/customXml" Target="../ink/ink39.xml"/><Relationship Id="rId88" Type="http://schemas.openxmlformats.org/officeDocument/2006/relationships/image" Target="../media/image48.png"/><Relationship Id="rId111" Type="http://schemas.openxmlformats.org/officeDocument/2006/relationships/customXml" Target="../ink/ink53.xml"/><Relationship Id="rId132" Type="http://schemas.openxmlformats.org/officeDocument/2006/relationships/image" Target="../media/image70.png"/><Relationship Id="rId15" Type="http://schemas.openxmlformats.org/officeDocument/2006/relationships/image" Target="../media/image11.png"/><Relationship Id="rId36" Type="http://schemas.openxmlformats.org/officeDocument/2006/relationships/image" Target="../media/image22.png"/><Relationship Id="rId57" Type="http://schemas.openxmlformats.org/officeDocument/2006/relationships/customXml" Target="../ink/ink26.xml"/><Relationship Id="rId106" Type="http://schemas.openxmlformats.org/officeDocument/2006/relationships/image" Target="../media/image57.png"/><Relationship Id="rId127" Type="http://schemas.openxmlformats.org/officeDocument/2006/relationships/customXml" Target="../ink/ink61.xml"/><Relationship Id="rId10" Type="http://schemas.openxmlformats.org/officeDocument/2006/relationships/customXml" Target="../ink/ink3.xml"/><Relationship Id="rId31" Type="http://schemas.openxmlformats.org/officeDocument/2006/relationships/customXml" Target="../ink/ink13.xml"/><Relationship Id="rId52" Type="http://schemas.openxmlformats.org/officeDocument/2006/relationships/image" Target="../media/image30.png"/><Relationship Id="rId73" Type="http://schemas.openxmlformats.org/officeDocument/2006/relationships/customXml" Target="../ink/ink34.xml"/><Relationship Id="rId78" Type="http://schemas.openxmlformats.org/officeDocument/2006/relationships/image" Target="../media/image43.png"/><Relationship Id="rId94" Type="http://schemas.openxmlformats.org/officeDocument/2006/relationships/image" Target="../media/image51.png"/><Relationship Id="rId99" Type="http://schemas.openxmlformats.org/officeDocument/2006/relationships/customXml" Target="../ink/ink47.xml"/><Relationship Id="rId101" Type="http://schemas.openxmlformats.org/officeDocument/2006/relationships/customXml" Target="../ink/ink48.xml"/><Relationship Id="rId122" Type="http://schemas.openxmlformats.org/officeDocument/2006/relationships/image" Target="../media/image65.png"/><Relationship Id="rId4" Type="http://schemas.openxmlformats.org/officeDocument/2006/relationships/image" Target="../media/image4.jpeg"/><Relationship Id="rId9" Type="http://schemas.openxmlformats.org/officeDocument/2006/relationships/image" Target="../media/image8.png"/><Relationship Id="rId26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customXml" Target="../ink/ink68.xml"/><Relationship Id="rId3" Type="http://schemas.openxmlformats.org/officeDocument/2006/relationships/image" Target="../media/image17.png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17" Type="http://schemas.openxmlformats.org/officeDocument/2006/relationships/image" Target="../media/image71.png"/><Relationship Id="rId2" Type="http://schemas.openxmlformats.org/officeDocument/2006/relationships/image" Target="../media/image10.jpe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5.xml"/><Relationship Id="rId11" Type="http://schemas.openxmlformats.org/officeDocument/2006/relationships/customXml" Target="../ink/ink67.xml"/><Relationship Id="rId5" Type="http://schemas.openxmlformats.org/officeDocument/2006/relationships/image" Target="../media/image73.png"/><Relationship Id="rId15" Type="http://schemas.openxmlformats.org/officeDocument/2006/relationships/customXml" Target="../ink/ink69.xml"/><Relationship Id="rId10" Type="http://schemas.openxmlformats.org/officeDocument/2006/relationships/image" Target="../media/image61.png"/><Relationship Id="rId4" Type="http://schemas.openxmlformats.org/officeDocument/2006/relationships/customXml" Target="../ink/ink64.xml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key.ca/en/products/detail/cnc-tech/1072M12-03-1-1-S-00050/11203841" TargetMode="External"/><Relationship Id="rId3" Type="http://schemas.openxmlformats.org/officeDocument/2006/relationships/hyperlink" Target="https://www.amazon.ca/DROK-Industrial-Controller-Optocoupler-Isolation/dp/B06XGD5SCB?th=1" TargetMode="External"/><Relationship Id="rId7" Type="http://schemas.openxmlformats.org/officeDocument/2006/relationships/hyperlink" Target="https://www.digikey.ca/en/products/detail/c-k/D6C40-F2-LFS/1466342" TargetMode="External"/><Relationship Id="rId2" Type="http://schemas.openxmlformats.org/officeDocument/2006/relationships/hyperlink" Target="https://www.amazon.ca/Digital-Temperature-Humidity-Replace-Raspberry/dp/B07L3GJH7J/ref=sr_1_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a/DSD-TECH-SH-D1602-Interface-Raspberry/dp/B07T8S3P1M/ref=asc_df_B07T8S3P1M/" TargetMode="External"/><Relationship Id="rId11" Type="http://schemas.openxmlformats.org/officeDocument/2006/relationships/hyperlink" Target="https://www.amazon.ca/Sabrent-2-5-Inch-Adapter-Optimized-EC-SSHD/dp/B011M8YACM/ref=pd_lpo_3" TargetMode="External"/><Relationship Id="rId5" Type="http://schemas.openxmlformats.org/officeDocument/2006/relationships/hyperlink" Target="https://www.amazon.ca/LeMotech-Plastic-Electrical-Project-Junction/dp/B07F462RYR/ref=sr_1_13_sspa" TargetMode="External"/><Relationship Id="rId10" Type="http://schemas.openxmlformats.org/officeDocument/2006/relationships/hyperlink" Target="https://www.amazon.ca/Netac-Solid-State-Drive-N530S/dp/B088BVGW54/ref=sr_1_2_sspa" TargetMode="External"/><Relationship Id="rId4" Type="http://schemas.openxmlformats.org/officeDocument/2006/relationships/hyperlink" Target="https://www.pishop.ca/product/raspberry-pi-zero-2-w/" TargetMode="External"/><Relationship Id="rId9" Type="http://schemas.openxmlformats.org/officeDocument/2006/relationships/hyperlink" Target="https://www.pishop.ca/product/raspberry-pi-4-model-b-4gb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9CB0-9803-4B00-9F37-A6AAF334A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193" y="749850"/>
            <a:ext cx="5092391" cy="1060072"/>
          </a:xfrm>
        </p:spPr>
        <p:txBody>
          <a:bodyPr/>
          <a:lstStyle/>
          <a:p>
            <a:pPr algn="l"/>
            <a:r>
              <a:rPr lang="en-CA" u="sng"/>
              <a:t>Team T24Hoop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17281-0974-4A81-A9CD-2A8DB8125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9208" y="2323790"/>
            <a:ext cx="3273970" cy="321073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CA" dirty="0"/>
              <a:t>Team members:</a:t>
            </a:r>
          </a:p>
          <a:p>
            <a:pPr marL="800100" lvl="1" indent="-342900" algn="l">
              <a:buChar char="•"/>
            </a:pPr>
            <a:r>
              <a:rPr lang="en-CA" dirty="0"/>
              <a:t>James N</a:t>
            </a:r>
            <a:endParaRPr lang="en-CA" dirty="0">
              <a:cs typeface="Calibri"/>
            </a:endParaRPr>
          </a:p>
          <a:p>
            <a:pPr marL="800100" lvl="1" indent="-342900" algn="l">
              <a:buChar char="•"/>
            </a:pPr>
            <a:r>
              <a:rPr lang="en-CA" dirty="0"/>
              <a:t>Jarrett Bo</a:t>
            </a:r>
            <a:endParaRPr lang="en-CA" dirty="0">
              <a:cs typeface="Calibri" panose="020F0502020204030204"/>
            </a:endParaRPr>
          </a:p>
          <a:p>
            <a:pPr marL="800100" lvl="1" indent="-342900" algn="l">
              <a:buChar char="•"/>
            </a:pPr>
            <a:r>
              <a:rPr lang="en-CA" dirty="0"/>
              <a:t>Yassine Be</a:t>
            </a:r>
            <a:endParaRPr lang="en-CA" dirty="0">
              <a:cs typeface="Calibri" panose="020F0502020204030204"/>
            </a:endParaRPr>
          </a:p>
          <a:p>
            <a:pPr marL="800100" lvl="1" indent="-342900" algn="l">
              <a:buChar char="•"/>
            </a:pPr>
            <a:r>
              <a:rPr lang="en-CA" dirty="0">
                <a:cs typeface="Calibri" panose="020F0502020204030204"/>
              </a:rPr>
              <a:t>Damian I</a:t>
            </a:r>
          </a:p>
          <a:p>
            <a:pPr lvl="1" algn="l"/>
            <a:r>
              <a:rPr lang="en-CA" dirty="0"/>
              <a:t>- And others whose names have been redacted</a:t>
            </a:r>
          </a:p>
          <a:p>
            <a:pPr lvl="1" algn="l"/>
            <a:endParaRPr lang="en-CA" dirty="0">
              <a:cs typeface="Calibri" panose="020F0502020204030204"/>
            </a:endParaRPr>
          </a:p>
          <a:p>
            <a:pPr lvl="1" algn="l"/>
            <a:endParaRPr lang="en-CA" dirty="0"/>
          </a:p>
          <a:p>
            <a:pPr algn="l"/>
            <a:r>
              <a:rPr lang="en-CA" dirty="0"/>
              <a:t>Project Name: </a:t>
            </a:r>
            <a:r>
              <a:rPr lang="en-CA" dirty="0" err="1"/>
              <a:t>HoopNet</a:t>
            </a:r>
            <a:endParaRPr lang="en-CA" dirty="0">
              <a:cs typeface="Calibri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8C2735C-015C-4FFF-97CD-1C84F35C4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89" y="2276266"/>
            <a:ext cx="5749189" cy="33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5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FA42-683E-44EE-88CE-2A034E16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Need Statement &amp; Design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E6D67-8DA5-4E0B-8B25-396FEA52D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3846" y="1007918"/>
            <a:ext cx="10511245" cy="141565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buNone/>
            </a:pPr>
            <a:r>
              <a:rPr lang="en-CA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CA" i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Urban Roots London </a:t>
            </a:r>
            <a:r>
              <a:rPr lang="en-CA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a way to </a:t>
            </a:r>
            <a:r>
              <a:rPr lang="en-CA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automatically and manually control their pre-existing systems, namely their hoop house lift-sides and fans,</a:t>
            </a:r>
            <a:r>
              <a:rPr lang="en-CA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CA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en-CA" i="1" dirty="0">
                <a:solidFill>
                  <a:srgbClr val="59C1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CA" i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remove the need to send someone to attend to the houses.</a:t>
            </a:r>
            <a:r>
              <a:rPr lang="en-CA" i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pPr marL="457200" lvl="1" indent="0">
              <a:buNone/>
            </a:pPr>
            <a:endParaRPr lang="en-CA" dirty="0"/>
          </a:p>
          <a:p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EEC044-19FC-4DBD-9EC8-C25B71C4B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13959"/>
              </p:ext>
            </p:extLst>
          </p:nvPr>
        </p:nvGraphicFramePr>
        <p:xfrm>
          <a:off x="0" y="2945356"/>
          <a:ext cx="6096001" cy="29781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3167">
                  <a:extLst>
                    <a:ext uri="{9D8B030D-6E8A-4147-A177-3AD203B41FA5}">
                      <a16:colId xmlns:a16="http://schemas.microsoft.com/office/drawing/2014/main" val="4093700688"/>
                    </a:ext>
                  </a:extLst>
                </a:gridCol>
                <a:gridCol w="1758702">
                  <a:extLst>
                    <a:ext uri="{9D8B030D-6E8A-4147-A177-3AD203B41FA5}">
                      <a16:colId xmlns:a16="http://schemas.microsoft.com/office/drawing/2014/main" val="3258749268"/>
                    </a:ext>
                  </a:extLst>
                </a:gridCol>
                <a:gridCol w="2870947">
                  <a:extLst>
                    <a:ext uri="{9D8B030D-6E8A-4147-A177-3AD203B41FA5}">
                      <a16:colId xmlns:a16="http://schemas.microsoft.com/office/drawing/2014/main" val="600119950"/>
                    </a:ext>
                  </a:extLst>
                </a:gridCol>
                <a:gridCol w="913185">
                  <a:extLst>
                    <a:ext uri="{9D8B030D-6E8A-4147-A177-3AD203B41FA5}">
                      <a16:colId xmlns:a16="http://schemas.microsoft.com/office/drawing/2014/main" val="2396955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Obj #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Objective Description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How to Measure 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Normalized Weighting*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856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Not too expensive (Cost effective)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Determine final cost and budget out reasonable costs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>
                          <a:effectLst/>
                        </a:rPr>
                        <a:t>0.277777778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260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Simple construction (interface, hardware, etc..)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Standardized design and parts (PCB and pre-built parts)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>
                          <a:effectLst/>
                        </a:rPr>
                        <a:t>0.156695157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709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Flexible, adaptable, and expandable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See if current/future parts allow for easy adaptability/expansion (extra space and support for cameras, motors, sensors, etc..?)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>
                          <a:effectLst/>
                        </a:rPr>
                        <a:t>0.163817664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605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4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Feature rich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Compare list of wanted features vs features that are implemented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>
                          <a:effectLst/>
                        </a:rPr>
                        <a:t>0.061253561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800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Controllable remotely anywhere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Disable Wi-Fi and test in multiple locations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>
                          <a:effectLst/>
                        </a:rPr>
                        <a:t>0.099715100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6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6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Cameras for monitoring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Test out the cameras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>
                          <a:effectLst/>
                        </a:rPr>
                        <a:t>0.055555556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04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7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</a:rPr>
                        <a:t>Data logging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Leave the system running and checkback on the data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>
                          <a:effectLst/>
                        </a:rPr>
                        <a:t>0.078347578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061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8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System notifications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</a:rPr>
                        <a:t>Activate the system and test for alerts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50" dirty="0">
                          <a:effectLst/>
                        </a:rPr>
                        <a:t>0.106837607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374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465606-4A1F-4F76-9EA5-B85F1F142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15842"/>
              </p:ext>
            </p:extLst>
          </p:nvPr>
        </p:nvGraphicFramePr>
        <p:xfrm>
          <a:off x="6096000" y="2945355"/>
          <a:ext cx="6096000" cy="2978154"/>
        </p:xfrm>
        <a:graphic>
          <a:graphicData uri="http://schemas.openxmlformats.org/drawingml/2006/table">
            <a:tbl>
              <a:tblPr/>
              <a:tblGrid>
                <a:gridCol w="548836">
                  <a:extLst>
                    <a:ext uri="{9D8B030D-6E8A-4147-A177-3AD203B41FA5}">
                      <a16:colId xmlns:a16="http://schemas.microsoft.com/office/drawing/2014/main" val="3343471570"/>
                    </a:ext>
                  </a:extLst>
                </a:gridCol>
                <a:gridCol w="2038534">
                  <a:extLst>
                    <a:ext uri="{9D8B030D-6E8A-4147-A177-3AD203B41FA5}">
                      <a16:colId xmlns:a16="http://schemas.microsoft.com/office/drawing/2014/main" val="364216098"/>
                    </a:ext>
                  </a:extLst>
                </a:gridCol>
                <a:gridCol w="3508630">
                  <a:extLst>
                    <a:ext uri="{9D8B030D-6E8A-4147-A177-3AD203B41FA5}">
                      <a16:colId xmlns:a16="http://schemas.microsoft.com/office/drawing/2014/main" val="2081155305"/>
                    </a:ext>
                  </a:extLst>
                </a:gridCol>
              </a:tblGrid>
              <a:tr h="32247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1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Cstr #</a:t>
                      </a:r>
                      <a:r>
                        <a:rPr lang="en-CA" sz="11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CA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1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Constraint Description</a:t>
                      </a:r>
                      <a:r>
                        <a:rPr lang="en-CA" sz="11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CA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1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How to Verify </a:t>
                      </a:r>
                      <a:r>
                        <a:rPr lang="en-CA" sz="11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CA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377195"/>
                  </a:ext>
                </a:extLst>
              </a:tr>
              <a:tr h="32247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1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1 </a:t>
                      </a:r>
                      <a:endParaRPr lang="en-CA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Manual override functionality </a:t>
                      </a:r>
                      <a:endParaRPr lang="en-CA" b="0" i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the with test equipment (Ex: a motor or house fan) </a:t>
                      </a:r>
                      <a:endParaRPr lang="en-US" b="0" i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344485"/>
                  </a:ext>
                </a:extLst>
              </a:tr>
              <a:tr h="73979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1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2 </a:t>
                      </a:r>
                      <a:endParaRPr lang="en-CA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</a:t>
                      </a:r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be designed to last (waterproofing, box strength, wire durability, etc..) 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 tests to ensure system can last in certain conditions (waterproofing, temperature withstanding, impacts, etc.) </a:t>
                      </a:r>
                      <a:endParaRPr lang="en-US" b="0" i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713434"/>
                  </a:ext>
                </a:extLst>
              </a:tr>
              <a:tr h="5311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1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3 </a:t>
                      </a:r>
                      <a:endParaRPr lang="en-CA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Accurate temperature/humidity readings </a:t>
                      </a:r>
                      <a:endParaRPr lang="en-CA" b="0" i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 sensors with low error margin and compare against calibrated temperature/humidity sensors </a:t>
                      </a:r>
                      <a:endParaRPr lang="en-US" b="0" i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019582"/>
                  </a:ext>
                </a:extLst>
              </a:tr>
              <a:tr h="5311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1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4 </a:t>
                      </a:r>
                      <a:endParaRPr lang="en-CA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 space used </a:t>
                      </a:r>
                      <a:endParaRPr lang="en-CA" b="0" i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Ensure the final system size is no bigger necessary like roughly 2 the size of two 8.5 by 11 pages </a:t>
                      </a:r>
                      <a:endParaRPr lang="en-US" b="0" i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85401"/>
                  </a:ext>
                </a:extLst>
              </a:tr>
              <a:tr h="53113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1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5 </a:t>
                      </a:r>
                      <a:endParaRPr lang="en-CA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Easy to construct </a:t>
                      </a:r>
                      <a:endParaRPr lang="en-CA" b="0" i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Ensure detailed instructions, standardized design, and parts (PCB and pre-built parts) </a:t>
                      </a:r>
                      <a:endParaRPr lang="en-US" b="0" i="0" dirty="0"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9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77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6766-9170-4CE9-8BE2-98F4893D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</a:t>
            </a:r>
            <a:r>
              <a:rPr lang="en-US" dirty="0" err="1"/>
              <a:t>HoopNet</a:t>
            </a:r>
            <a:r>
              <a:rPr lang="en-US" dirty="0"/>
              <a:t>:</a:t>
            </a:r>
            <a:br>
              <a:rPr lang="en-US" dirty="0"/>
            </a:br>
            <a:r>
              <a:rPr lang="en-US" sz="3100" dirty="0"/>
              <a:t>We want to connect Urban Roots’ hoop houses to the internet!</a:t>
            </a:r>
            <a:endParaRPr lang="en-CA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B05A-2552-42A2-9EF8-17872CC2D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6514" y="2299958"/>
            <a:ext cx="3767328" cy="41285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/>
          </a:p>
          <a:p>
            <a:r>
              <a:rPr lang="en-US" sz="1600"/>
              <a:t>A Raspberry Pi-based control system</a:t>
            </a:r>
          </a:p>
          <a:p>
            <a:pPr lvl="1"/>
            <a:r>
              <a:rPr lang="en-US" sz="1200"/>
              <a:t>That connects to Wi-Fi and a server that we place on UR’s property</a:t>
            </a:r>
          </a:p>
          <a:p>
            <a:r>
              <a:rPr lang="en-US" sz="1600"/>
              <a:t>The server runs a website that will allow them to remotely monitor their crop, and manual override the lift-sides of their hoop house.</a:t>
            </a:r>
          </a:p>
          <a:p>
            <a:r>
              <a:rPr lang="en-US" sz="1600"/>
              <a:t>We have plans in place to simplify the installation workload for the client that we will work on when we finish the other phases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DCCF2-5ECA-44DA-BD10-9BF8D3EA0ED0}"/>
              </a:ext>
            </a:extLst>
          </p:cNvPr>
          <p:cNvSpPr txBox="1"/>
          <p:nvPr/>
        </p:nvSpPr>
        <p:spPr>
          <a:xfrm>
            <a:off x="6922279" y="2722748"/>
            <a:ext cx="1563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“Phase 1”</a:t>
            </a:r>
            <a:endParaRPr lang="en-CA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1144E-D041-4A5A-B9CE-33614EA409E9}"/>
              </a:ext>
            </a:extLst>
          </p:cNvPr>
          <p:cNvSpPr txBox="1"/>
          <p:nvPr/>
        </p:nvSpPr>
        <p:spPr>
          <a:xfrm>
            <a:off x="6922279" y="3937726"/>
            <a:ext cx="1563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“Phase 2”</a:t>
            </a:r>
            <a:endParaRPr lang="en-CA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9C6AB-2284-407F-8197-ACCCC2AC6A87}"/>
              </a:ext>
            </a:extLst>
          </p:cNvPr>
          <p:cNvSpPr txBox="1"/>
          <p:nvPr/>
        </p:nvSpPr>
        <p:spPr>
          <a:xfrm>
            <a:off x="6922279" y="5128610"/>
            <a:ext cx="1563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“Phase 3”</a:t>
            </a:r>
            <a:endParaRPr lang="en-CA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FA09D-0905-49B2-A6E7-B72F345DC3E8}"/>
              </a:ext>
            </a:extLst>
          </p:cNvPr>
          <p:cNvSpPr txBox="1"/>
          <p:nvPr/>
        </p:nvSpPr>
        <p:spPr>
          <a:xfrm>
            <a:off x="232234" y="3097285"/>
            <a:ext cx="651052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/>
              <a:t>Our project is in a ‘three-phase’ format: designed so that we complete the most important ‘phase’ of the project first – what the client absolutely </a:t>
            </a:r>
            <a:r>
              <a:rPr lang="en-US" i="1"/>
              <a:t>needs -- </a:t>
            </a:r>
            <a:r>
              <a:rPr lang="en-US"/>
              <a:t>and build onto those foundations when we have the time.</a:t>
            </a:r>
          </a:p>
          <a:p>
            <a:pPr algn="just"/>
            <a:endParaRPr lang="en-US"/>
          </a:p>
          <a:p>
            <a:pPr algn="just"/>
            <a:r>
              <a:rPr lang="en-US"/>
              <a:t>See a brief summary of our three phases on the right, as well as further information in the following slides.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0ABF1-67F6-4C9F-962C-87402D2BFEFE}"/>
              </a:ext>
            </a:extLst>
          </p:cNvPr>
          <p:cNvSpPr/>
          <p:nvPr/>
        </p:nvSpPr>
        <p:spPr>
          <a:xfrm>
            <a:off x="268160" y="3107483"/>
            <a:ext cx="6474602" cy="20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963B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07F916-FC6E-4716-94C7-DC8F9F4C6270}"/>
              </a:ext>
            </a:extLst>
          </p:cNvPr>
          <p:cNvSpPr/>
          <p:nvPr/>
        </p:nvSpPr>
        <p:spPr>
          <a:xfrm>
            <a:off x="6922279" y="2299958"/>
            <a:ext cx="4624716" cy="4169433"/>
          </a:xfrm>
          <a:prstGeom prst="roundRect">
            <a:avLst>
              <a:gd name="adj" fmla="val 7237"/>
            </a:avLst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8334-ED12-4811-8967-2A3F0222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314" y="636143"/>
            <a:ext cx="9357589" cy="11676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latin typeface="Avenir Next LT Pro"/>
              </a:rPr>
              <a:t>Phase 1: Hoop</a:t>
            </a:r>
            <a:br>
              <a:rPr lang="en-US" dirty="0">
                <a:solidFill>
                  <a:srgbClr val="000000"/>
                </a:solidFill>
                <a:latin typeface="Avenir Next LT Pro"/>
              </a:rPr>
            </a:br>
            <a:r>
              <a:rPr lang="en-US" sz="2700" dirty="0">
                <a:solidFill>
                  <a:srgbClr val="000000"/>
                </a:solidFill>
                <a:latin typeface="Avenir Next LT Pro"/>
              </a:rPr>
              <a:t>What are the major systems of automating the hoop houses?</a:t>
            </a:r>
            <a:br>
              <a:rPr lang="en-US" u="sng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130C5-D3F6-4796-B75B-139D77981075}"/>
              </a:ext>
            </a:extLst>
          </p:cNvPr>
          <p:cNvSpPr txBox="1"/>
          <p:nvPr/>
        </p:nvSpPr>
        <p:spPr>
          <a:xfrm>
            <a:off x="1638279" y="2223256"/>
            <a:ext cx="9144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DE585-9C55-4468-A4C8-11D8B3D63328}"/>
              </a:ext>
            </a:extLst>
          </p:cNvPr>
          <p:cNvSpPr txBox="1"/>
          <p:nvPr/>
        </p:nvSpPr>
        <p:spPr>
          <a:xfrm>
            <a:off x="9643626" y="2223256"/>
            <a:ext cx="117957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D0A11-3E07-4B53-90B8-307B78C7516C}"/>
              </a:ext>
            </a:extLst>
          </p:cNvPr>
          <p:cNvSpPr txBox="1"/>
          <p:nvPr/>
        </p:nvSpPr>
        <p:spPr>
          <a:xfrm>
            <a:off x="5638800" y="2266983"/>
            <a:ext cx="914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Brains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0D8DA-7F5D-4758-BC58-8CD5C5DADC6D}"/>
              </a:ext>
            </a:extLst>
          </p:cNvPr>
          <p:cNvSpPr txBox="1"/>
          <p:nvPr/>
        </p:nvSpPr>
        <p:spPr>
          <a:xfrm>
            <a:off x="598150" y="5193862"/>
            <a:ext cx="2994660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Includes all the humidity and temperature sensors.</a:t>
            </a:r>
          </a:p>
          <a:p>
            <a:endParaRPr lang="en-US" sz="1400">
              <a:ea typeface="+mn-lt"/>
              <a:cs typeface="+mn-lt"/>
            </a:endParaRPr>
          </a:p>
          <a:p>
            <a:r>
              <a:rPr lang="en-US" sz="1400"/>
              <a:t>Our final version will have the sensors attached to some sort of plug-and-play waterproof cable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E724E94-0088-4BD1-9965-868575F51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81" y="2971036"/>
            <a:ext cx="3223638" cy="157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E0FE5B-25EB-4FA5-9D39-6118BFE69427}"/>
              </a:ext>
            </a:extLst>
          </p:cNvPr>
          <p:cNvSpPr txBox="1"/>
          <p:nvPr/>
        </p:nvSpPr>
        <p:spPr>
          <a:xfrm>
            <a:off x="4598670" y="4694687"/>
            <a:ext cx="2994660" cy="1884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Raspberry Pi Zero 2 W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CA" sz="1400">
                <a:ea typeface="+mn-lt"/>
                <a:cs typeface="+mn-lt"/>
              </a:rPr>
              <a:t>Built in Wi-Fi, lots of ports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CA" sz="1400">
                <a:ea typeface="+mn-lt"/>
                <a:cs typeface="+mn-lt"/>
              </a:rPr>
              <a:t>We’re very familiar with its coding language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CA" sz="1400">
                <a:ea typeface="+mn-lt"/>
                <a:cs typeface="+mn-lt"/>
              </a:rPr>
              <a:t>Make backups of it with an SD card!</a:t>
            </a:r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FBF23-9636-4296-A89B-3E4A16286220}"/>
              </a:ext>
            </a:extLst>
          </p:cNvPr>
          <p:cNvSpPr txBox="1"/>
          <p:nvPr/>
        </p:nvSpPr>
        <p:spPr>
          <a:xfrm>
            <a:off x="8707292" y="5013682"/>
            <a:ext cx="3225650" cy="1390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This is where we tie into (some of) what the client already has!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Lift sides are controlled by a motor controller, wired into the Pi</a:t>
            </a:r>
            <a:endParaRPr lang="en-CA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54A6A31-1A93-4148-9688-35530DF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024" y="3188918"/>
            <a:ext cx="1856780" cy="136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alendar&#10;&#10;Description automatically generated with low confidence">
            <a:extLst>
              <a:ext uri="{FF2B5EF4-FFF2-40B4-BE49-F238E27FC236}">
                <a16:creationId xmlns:a16="http://schemas.microsoft.com/office/drawing/2014/main" id="{7E736A35-A6D6-4270-8D29-4B7735200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"/>
          <a:stretch/>
        </p:blipFill>
        <p:spPr>
          <a:xfrm>
            <a:off x="340280" y="2749384"/>
            <a:ext cx="1957089" cy="224368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BD6560-B420-409E-8219-2CD62D45A636}"/>
              </a:ext>
            </a:extLst>
          </p:cNvPr>
          <p:cNvCxnSpPr>
            <a:cxnSpLocks/>
          </p:cNvCxnSpPr>
          <p:nvPr/>
        </p:nvCxnSpPr>
        <p:spPr>
          <a:xfrm>
            <a:off x="4103684" y="2223256"/>
            <a:ext cx="6324" cy="4405185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B94CFD-7747-412D-8972-FD87E3893E3D}"/>
              </a:ext>
            </a:extLst>
          </p:cNvPr>
          <p:cNvCxnSpPr>
            <a:cxnSpLocks/>
          </p:cNvCxnSpPr>
          <p:nvPr/>
        </p:nvCxnSpPr>
        <p:spPr>
          <a:xfrm>
            <a:off x="8207555" y="2223256"/>
            <a:ext cx="1" cy="4443524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4" name="Picture 2" descr="10-04032">
            <a:extLst>
              <a:ext uri="{FF2B5EF4-FFF2-40B4-BE49-F238E27FC236}">
                <a16:creationId xmlns:a16="http://schemas.microsoft.com/office/drawing/2014/main" id="{6D16070F-163E-4310-8BF4-46CBDCA12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92461" y="3199609"/>
            <a:ext cx="1505107" cy="11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567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0EBB400-9F7A-459B-AD66-46F6986E4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349" y="1411910"/>
            <a:ext cx="3819018" cy="347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C8CD500-631A-4E46-AD2D-1ADB8D50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582" y="3925151"/>
            <a:ext cx="2818430" cy="20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CF1DA51-9D9F-4E56-A8B6-256D2D7B8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5122706" y="5277860"/>
            <a:ext cx="1911397" cy="93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32A3747-234A-4C16-AD95-4678A31F0506}"/>
              </a:ext>
            </a:extLst>
          </p:cNvPr>
          <p:cNvGrpSpPr/>
          <p:nvPr/>
        </p:nvGrpSpPr>
        <p:grpSpPr>
          <a:xfrm>
            <a:off x="6307436" y="4852067"/>
            <a:ext cx="879480" cy="650880"/>
            <a:chOff x="7128329" y="4178903"/>
            <a:chExt cx="879480" cy="6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25E11D-EBE8-434D-AE3D-1B5E5B1A004F}"/>
                    </a:ext>
                  </a:extLst>
                </p14:cNvPr>
                <p14:cNvContentPartPr/>
                <p14:nvPr/>
              </p14:nvContentPartPr>
              <p14:xfrm>
                <a:off x="7128329" y="4487063"/>
                <a:ext cx="114480" cy="342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25E11D-EBE8-434D-AE3D-1B5E5B1A00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9329" y="4478063"/>
                  <a:ext cx="132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C60495-F7D8-41D1-889D-73592A11D6FA}"/>
                    </a:ext>
                  </a:extLst>
                </p14:cNvPr>
                <p14:cNvContentPartPr/>
                <p14:nvPr/>
              </p14:nvContentPartPr>
              <p14:xfrm>
                <a:off x="7151009" y="4178903"/>
                <a:ext cx="856800" cy="63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C60495-F7D8-41D1-889D-73592A11D6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42009" y="4169903"/>
                  <a:ext cx="8744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94CF41-1391-47E1-A736-E35C11120180}"/>
                    </a:ext>
                  </a:extLst>
                </p14:cNvPr>
                <p14:cNvContentPartPr/>
                <p14:nvPr/>
              </p14:nvContentPartPr>
              <p14:xfrm>
                <a:off x="7190969" y="4557983"/>
                <a:ext cx="180360" cy="22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94CF41-1391-47E1-A736-E35C111201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1969" y="4548983"/>
                  <a:ext cx="198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961E77-4F65-4C64-9758-1446039A9622}"/>
                    </a:ext>
                  </a:extLst>
                </p14:cNvPr>
                <p14:cNvContentPartPr/>
                <p14:nvPr/>
              </p14:nvContentPartPr>
              <p14:xfrm>
                <a:off x="7319489" y="4214543"/>
                <a:ext cx="665280" cy="49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961E77-4F65-4C64-9758-1446039A96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0489" y="4205543"/>
                  <a:ext cx="6829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6EC3BC-422A-4CD0-9500-CCE0A4FADE65}"/>
                    </a:ext>
                  </a:extLst>
                </p14:cNvPr>
                <p14:cNvContentPartPr/>
                <p14:nvPr/>
              </p14:nvContentPartPr>
              <p14:xfrm>
                <a:off x="7763369" y="4221383"/>
                <a:ext cx="214200" cy="174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6EC3BC-422A-4CD0-9500-CCE0A4FADE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54369" y="4212364"/>
                  <a:ext cx="231840" cy="19191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7C155D-188C-4CF4-9333-1935BE9D484E}"/>
                  </a:ext>
                </a:extLst>
              </p14:cNvPr>
              <p14:cNvContentPartPr/>
              <p14:nvPr/>
            </p14:nvContentPartPr>
            <p14:xfrm>
              <a:off x="6484916" y="5110907"/>
              <a:ext cx="324360" cy="249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7C155D-188C-4CF4-9333-1935BE9D48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5926" y="5101920"/>
                <a:ext cx="341980" cy="267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E84CBA-FD9A-4DA6-B93F-50A6CF61F75F}"/>
                  </a:ext>
                </a:extLst>
              </p14:cNvPr>
              <p14:cNvContentPartPr/>
              <p14:nvPr/>
            </p14:nvContentPartPr>
            <p14:xfrm>
              <a:off x="6359996" y="4871507"/>
              <a:ext cx="578520" cy="393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E84CBA-FD9A-4DA6-B93F-50A6CF61F7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50996" y="4862507"/>
                <a:ext cx="5961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44EF096-5DFB-4A8C-8275-B997D33DE999}"/>
                  </a:ext>
                </a:extLst>
              </p14:cNvPr>
              <p14:cNvContentPartPr/>
              <p14:nvPr/>
            </p14:nvContentPartPr>
            <p14:xfrm>
              <a:off x="6394916" y="4903187"/>
              <a:ext cx="583920" cy="402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44EF096-5DFB-4A8C-8275-B997D33DE9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85916" y="4894187"/>
                <a:ext cx="6015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6AEF9E-5B07-4753-9ED4-7B2F4AE98BB6}"/>
                  </a:ext>
                </a:extLst>
              </p14:cNvPr>
              <p14:cNvContentPartPr/>
              <p14:nvPr/>
            </p14:nvContentPartPr>
            <p14:xfrm>
              <a:off x="6406436" y="5336627"/>
              <a:ext cx="153000" cy="57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6AEF9E-5B07-4753-9ED4-7B2F4AE98B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7415" y="5327571"/>
                <a:ext cx="170682" cy="75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5D2821-8865-4B05-99BB-CBDF734FA04B}"/>
                  </a:ext>
                </a:extLst>
              </p14:cNvPr>
              <p14:cNvContentPartPr/>
              <p14:nvPr/>
            </p14:nvContentPartPr>
            <p14:xfrm>
              <a:off x="6921236" y="4973387"/>
              <a:ext cx="102600" cy="138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5D2821-8865-4B05-99BB-CBDF734FA0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12236" y="4964364"/>
                <a:ext cx="120240" cy="156646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picture containing close&#10;&#10;Description automatically generated">
            <a:extLst>
              <a:ext uri="{FF2B5EF4-FFF2-40B4-BE49-F238E27FC236}">
                <a16:creationId xmlns:a16="http://schemas.microsoft.com/office/drawing/2014/main" id="{D10D0758-6735-48D9-906A-3214DF389F2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843369" y="1610507"/>
            <a:ext cx="1842608" cy="2379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6D04624-4284-40B5-80D3-E6CDDF378712}"/>
                  </a:ext>
                </a:extLst>
              </p14:cNvPr>
              <p14:cNvContentPartPr/>
              <p14:nvPr/>
            </p14:nvContentPartPr>
            <p14:xfrm>
              <a:off x="10276531" y="2288582"/>
              <a:ext cx="994320" cy="189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6D04624-4284-40B5-80D3-E6CDDF37871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67531" y="2279599"/>
                <a:ext cx="1011960" cy="206967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E7A060E-85A2-44D4-B8E3-5264042D9C29}"/>
              </a:ext>
            </a:extLst>
          </p:cNvPr>
          <p:cNvGrpSpPr/>
          <p:nvPr/>
        </p:nvGrpSpPr>
        <p:grpSpPr>
          <a:xfrm>
            <a:off x="11455171" y="2171222"/>
            <a:ext cx="645480" cy="267480"/>
            <a:chOff x="10995095" y="2027448"/>
            <a:chExt cx="64548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3F4616-E2C9-4DE3-B0EE-925080A82E07}"/>
                    </a:ext>
                  </a:extLst>
                </p14:cNvPr>
                <p14:cNvContentPartPr/>
                <p14:nvPr/>
              </p14:nvContentPartPr>
              <p14:xfrm>
                <a:off x="10995095" y="2027448"/>
                <a:ext cx="101880" cy="249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3F4616-E2C9-4DE3-B0EE-925080A82E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86095" y="2018448"/>
                  <a:ext cx="119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70D7BCB-988F-4512-940D-8CC911B5E677}"/>
                    </a:ext>
                  </a:extLst>
                </p14:cNvPr>
                <p14:cNvContentPartPr/>
                <p14:nvPr/>
              </p14:nvContentPartPr>
              <p14:xfrm>
                <a:off x="11122535" y="2127168"/>
                <a:ext cx="50760" cy="152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70D7BCB-988F-4512-940D-8CC911B5E67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13535" y="2118168"/>
                  <a:ext cx="68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236E26C-9472-419B-80AE-4C1BFCD25525}"/>
                    </a:ext>
                  </a:extLst>
                </p14:cNvPr>
                <p14:cNvContentPartPr/>
                <p14:nvPr/>
              </p14:nvContentPartPr>
              <p14:xfrm>
                <a:off x="11222975" y="2147688"/>
                <a:ext cx="124200" cy="125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236E26C-9472-419B-80AE-4C1BFCD255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213975" y="2138688"/>
                  <a:ext cx="141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B1F0FD6-C7A5-480F-B54D-985DBD4D0AEF}"/>
                    </a:ext>
                  </a:extLst>
                </p14:cNvPr>
                <p14:cNvContentPartPr/>
                <p14:nvPr/>
              </p14:nvContentPartPr>
              <p14:xfrm>
                <a:off x="11405495" y="2137608"/>
                <a:ext cx="80640" cy="15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B1F0FD6-C7A5-480F-B54D-985DBD4D0AE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96535" y="2128629"/>
                  <a:ext cx="98202" cy="172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4B6B9F1-8B34-40E4-9CBD-F3605A463C47}"/>
                    </a:ext>
                  </a:extLst>
                </p14:cNvPr>
                <p14:cNvContentPartPr/>
                <p14:nvPr/>
              </p14:nvContentPartPr>
              <p14:xfrm>
                <a:off x="11557775" y="2147688"/>
                <a:ext cx="82800" cy="147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4B6B9F1-8B34-40E4-9CBD-F3605A463C4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548775" y="2138688"/>
                  <a:ext cx="1004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23C4E5-0BBA-42A6-9E8E-EE0ED056805D}"/>
              </a:ext>
            </a:extLst>
          </p:cNvPr>
          <p:cNvGrpSpPr/>
          <p:nvPr/>
        </p:nvGrpSpPr>
        <p:grpSpPr>
          <a:xfrm>
            <a:off x="11467411" y="2548862"/>
            <a:ext cx="584280" cy="247680"/>
            <a:chOff x="11007335" y="2405088"/>
            <a:chExt cx="58428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AABCD7-2A28-4329-A6A9-1F3CC23D293B}"/>
                    </a:ext>
                  </a:extLst>
                </p14:cNvPr>
                <p14:cNvContentPartPr/>
                <p14:nvPr/>
              </p14:nvContentPartPr>
              <p14:xfrm>
                <a:off x="11007335" y="2405088"/>
                <a:ext cx="75240" cy="159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AABCD7-2A28-4329-A6A9-1F3CC23D29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98335" y="2396088"/>
                  <a:ext cx="92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F6564CA-40A6-4C93-9B33-05AC08B28C3F}"/>
                    </a:ext>
                  </a:extLst>
                </p14:cNvPr>
                <p14:cNvContentPartPr/>
                <p14:nvPr/>
              </p14:nvContentPartPr>
              <p14:xfrm>
                <a:off x="11137655" y="2447568"/>
                <a:ext cx="4860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F6564CA-40A6-4C93-9B33-05AC08B28C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128655" y="2438568"/>
                  <a:ext cx="66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D76B3E2-AF59-4E85-864E-9FCA110AC713}"/>
                    </a:ext>
                  </a:extLst>
                </p14:cNvPr>
                <p14:cNvContentPartPr/>
                <p14:nvPr/>
              </p14:nvContentPartPr>
              <p14:xfrm>
                <a:off x="11230895" y="2414448"/>
                <a:ext cx="108720" cy="179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D76B3E2-AF59-4E85-864E-9FCA110AC71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21895" y="2405448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14FC1C3-B6F7-4C79-9930-C9D36B618B4D}"/>
                    </a:ext>
                  </a:extLst>
                </p14:cNvPr>
                <p14:cNvContentPartPr/>
                <p14:nvPr/>
              </p14:nvContentPartPr>
              <p14:xfrm>
                <a:off x="11352215" y="2416608"/>
                <a:ext cx="122760" cy="23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14FC1C3-B6F7-4C79-9930-C9D36B618B4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343215" y="2407594"/>
                  <a:ext cx="140400" cy="253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2FA87E-5BB1-498D-9E60-8E6B6832F109}"/>
                    </a:ext>
                  </a:extLst>
                </p14:cNvPr>
                <p14:cNvContentPartPr/>
                <p14:nvPr/>
              </p14:nvContentPartPr>
              <p14:xfrm>
                <a:off x="11520335" y="2448648"/>
                <a:ext cx="71280" cy="174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2FA87E-5BB1-498D-9E60-8E6B6832F1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511335" y="2439648"/>
                  <a:ext cx="8892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B4F921-3BF3-4172-A3CC-66D274EB12B1}"/>
              </a:ext>
            </a:extLst>
          </p:cNvPr>
          <p:cNvGrpSpPr/>
          <p:nvPr/>
        </p:nvGrpSpPr>
        <p:grpSpPr>
          <a:xfrm>
            <a:off x="9307771" y="2107142"/>
            <a:ext cx="808920" cy="1468080"/>
            <a:chOff x="8847695" y="1963368"/>
            <a:chExt cx="808920" cy="14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029D5B-382F-431E-ABE5-96B03005514E}"/>
                    </a:ext>
                  </a:extLst>
                </p14:cNvPr>
                <p14:cNvContentPartPr/>
                <p14:nvPr/>
              </p14:nvContentPartPr>
              <p14:xfrm>
                <a:off x="9123815" y="1963368"/>
                <a:ext cx="284400" cy="1446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029D5B-382F-431E-ABE5-96B03005514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05815" y="1945368"/>
                  <a:ext cx="320040" cy="14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72FD28-82D2-4120-94ED-CF41B2DB10A0}"/>
                    </a:ext>
                  </a:extLst>
                </p14:cNvPr>
                <p14:cNvContentPartPr/>
                <p14:nvPr/>
              </p14:nvContentPartPr>
              <p14:xfrm>
                <a:off x="8847695" y="2037528"/>
                <a:ext cx="808920" cy="1393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72FD28-82D2-4120-94ED-CF41B2DB10A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29687" y="2019528"/>
                  <a:ext cx="844576" cy="142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9072368-0C81-4D91-B709-C636ADB6225A}"/>
                  </a:ext>
                </a:extLst>
              </p14:cNvPr>
              <p14:cNvContentPartPr/>
              <p14:nvPr/>
            </p14:nvContentPartPr>
            <p14:xfrm>
              <a:off x="8132872" y="1471001"/>
              <a:ext cx="265320" cy="297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9072368-0C81-4D91-B709-C636ADB6225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23872" y="1462001"/>
                <a:ext cx="2829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BFD9E83-A8C6-4793-86CA-19A587126E9B}"/>
                  </a:ext>
                </a:extLst>
              </p14:cNvPr>
              <p14:cNvContentPartPr/>
              <p14:nvPr/>
            </p14:nvContentPartPr>
            <p14:xfrm>
              <a:off x="8465872" y="1584041"/>
              <a:ext cx="68400" cy="127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BFD9E83-A8C6-4793-86CA-19A587126E9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456919" y="1575041"/>
                <a:ext cx="85948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E816A44-2D0B-45D9-B47C-E614AE921518}"/>
                  </a:ext>
                </a:extLst>
              </p14:cNvPr>
              <p14:cNvContentPartPr/>
              <p14:nvPr/>
            </p14:nvContentPartPr>
            <p14:xfrm>
              <a:off x="8601952" y="1473161"/>
              <a:ext cx="18720" cy="257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E816A44-2D0B-45D9-B47C-E614AE92151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92952" y="1464148"/>
                <a:ext cx="36360" cy="275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12DB0D7-0A9A-4B38-A461-2055F68D1A8D}"/>
                  </a:ext>
                </a:extLst>
              </p14:cNvPr>
              <p14:cNvContentPartPr/>
              <p14:nvPr/>
            </p14:nvContentPartPr>
            <p14:xfrm>
              <a:off x="8543992" y="1589801"/>
              <a:ext cx="105480" cy="9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12DB0D7-0A9A-4B38-A461-2055F68D1A8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534992" y="1580801"/>
                <a:ext cx="1231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F2574B1-39E9-400A-9748-47838A371840}"/>
                  </a:ext>
                </a:extLst>
              </p14:cNvPr>
              <p14:cNvContentPartPr/>
              <p14:nvPr/>
            </p14:nvContentPartPr>
            <p14:xfrm>
              <a:off x="8702392" y="1604201"/>
              <a:ext cx="244800" cy="164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F2574B1-39E9-400A-9748-47838A37184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693392" y="1595201"/>
                <a:ext cx="26244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50DCA40-8789-47A3-A0EB-C1F5B0C32897}"/>
              </a:ext>
            </a:extLst>
          </p:cNvPr>
          <p:cNvGrpSpPr/>
          <p:nvPr/>
        </p:nvGrpSpPr>
        <p:grpSpPr>
          <a:xfrm>
            <a:off x="8426131" y="1922462"/>
            <a:ext cx="3490116" cy="2559432"/>
            <a:chOff x="7966055" y="1778688"/>
            <a:chExt cx="3490116" cy="2559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310F410-5027-4002-B54B-D8B83E7DA73F}"/>
                    </a:ext>
                  </a:extLst>
                </p14:cNvPr>
                <p14:cNvContentPartPr/>
                <p14:nvPr/>
              </p14:nvContentPartPr>
              <p14:xfrm>
                <a:off x="8127335" y="2103768"/>
                <a:ext cx="776520" cy="1942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310F410-5027-4002-B54B-D8B83E7DA7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18335" y="2094768"/>
                  <a:ext cx="794160" cy="19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42ED10-6E12-47BC-908F-BF58A2D760ED}"/>
                    </a:ext>
                  </a:extLst>
                </p14:cNvPr>
                <p14:cNvContentPartPr/>
                <p14:nvPr/>
              </p14:nvContentPartPr>
              <p14:xfrm>
                <a:off x="7966055" y="2099088"/>
                <a:ext cx="954360" cy="185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42ED10-6E12-47BC-908F-BF58A2D760E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57055" y="2090088"/>
                  <a:ext cx="972000" cy="18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1458C8-C0C1-426A-B830-EB9585C2BFBC}"/>
                    </a:ext>
                  </a:extLst>
                </p14:cNvPr>
                <p14:cNvContentPartPr/>
                <p14:nvPr/>
              </p14:nvContentPartPr>
              <p14:xfrm>
                <a:off x="8579855" y="1788408"/>
                <a:ext cx="353160" cy="373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1458C8-C0C1-426A-B830-EB9585C2BFB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70855" y="1779408"/>
                  <a:ext cx="3708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F87A742-6538-42F9-8C30-86D3F1A9E3D4}"/>
                    </a:ext>
                  </a:extLst>
                </p14:cNvPr>
                <p14:cNvContentPartPr/>
                <p14:nvPr/>
              </p14:nvContentPartPr>
              <p14:xfrm>
                <a:off x="8573375" y="1778688"/>
                <a:ext cx="150120" cy="167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87A742-6538-42F9-8C30-86D3F1A9E3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64375" y="1769688"/>
                  <a:ext cx="167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4380E4-AFD6-4216-B718-8236C0B82895}"/>
                    </a:ext>
                  </a:extLst>
                </p14:cNvPr>
                <p14:cNvContentPartPr/>
                <p14:nvPr/>
              </p14:nvContentPartPr>
              <p14:xfrm>
                <a:off x="8666396" y="4011568"/>
                <a:ext cx="731160" cy="241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4380E4-AFD6-4216-B718-8236C0B8289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57396" y="4002568"/>
                  <a:ext cx="748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390B12-E619-4791-95C1-5169FF830B38}"/>
                    </a:ext>
                  </a:extLst>
                </p14:cNvPr>
                <p14:cNvContentPartPr/>
                <p14:nvPr/>
              </p14:nvContentPartPr>
              <p14:xfrm>
                <a:off x="9494756" y="3901768"/>
                <a:ext cx="116640" cy="198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390B12-E619-4791-95C1-5169FF830B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85728" y="3892768"/>
                  <a:ext cx="134335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B6B1A4B-8627-4152-B8AC-E9D7630B6FD7}"/>
                    </a:ext>
                  </a:extLst>
                </p14:cNvPr>
                <p14:cNvContentPartPr/>
                <p14:nvPr/>
              </p14:nvContentPartPr>
              <p14:xfrm>
                <a:off x="9659996" y="3966208"/>
                <a:ext cx="34920" cy="94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B6B1A4B-8627-4152-B8AC-E9D7630B6FD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51088" y="3957174"/>
                  <a:ext cx="52380" cy="112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8D66943-202E-4697-8AE8-64E5DEF13274}"/>
                    </a:ext>
                  </a:extLst>
                </p14:cNvPr>
                <p14:cNvContentPartPr/>
                <p14:nvPr/>
              </p14:nvContentPartPr>
              <p14:xfrm>
                <a:off x="9764756" y="3957928"/>
                <a:ext cx="33480" cy="6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8D66943-202E-4697-8AE8-64E5DEF1327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755756" y="3948928"/>
                  <a:ext cx="51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F9A73A-A434-4726-A58B-866823DC9A56}"/>
                    </a:ext>
                  </a:extLst>
                </p14:cNvPr>
                <p14:cNvContentPartPr/>
                <p14:nvPr/>
              </p14:nvContentPartPr>
              <p14:xfrm>
                <a:off x="9913796" y="3957928"/>
                <a:ext cx="121320" cy="66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DF9A73A-A434-4726-A58B-866823DC9A5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904796" y="3948928"/>
                  <a:ext cx="138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F53F006-C321-4BC0-9493-EC34F6DEBBBB}"/>
                    </a:ext>
                  </a:extLst>
                </p14:cNvPr>
                <p14:cNvContentPartPr/>
                <p14:nvPr/>
              </p14:nvContentPartPr>
              <p14:xfrm>
                <a:off x="10230596" y="3886288"/>
                <a:ext cx="48240" cy="180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F53F006-C321-4BC0-9493-EC34F6DEBBB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21596" y="3877288"/>
                  <a:ext cx="65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259F3D9-D1C7-4A26-9A66-49CE59441118}"/>
                    </a:ext>
                  </a:extLst>
                </p14:cNvPr>
                <p14:cNvContentPartPr/>
                <p14:nvPr/>
              </p14:nvContentPartPr>
              <p14:xfrm>
                <a:off x="10218356" y="3962968"/>
                <a:ext cx="69120" cy="28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259F3D9-D1C7-4A26-9A66-49CE594411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09356" y="3953968"/>
                  <a:ext cx="86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BEE7A5-0250-4C11-94B0-07DE656EB6F4}"/>
                    </a:ext>
                  </a:extLst>
                </p14:cNvPr>
                <p14:cNvContentPartPr/>
                <p14:nvPr/>
              </p14:nvContentPartPr>
              <p14:xfrm>
                <a:off x="10346156" y="3931288"/>
                <a:ext cx="118440" cy="7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BEE7A5-0250-4C11-94B0-07DE656EB6F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37156" y="3922288"/>
                  <a:ext cx="136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DFFDF2-CB10-4D58-861F-D7C13E98EFDE}"/>
                    </a:ext>
                  </a:extLst>
                </p14:cNvPr>
                <p14:cNvContentPartPr/>
                <p14:nvPr/>
              </p14:nvContentPartPr>
              <p14:xfrm>
                <a:off x="10628891" y="3898200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DFFDF2-CB10-4D58-861F-D7C13E98EFD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19891" y="3889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32540E-B6B2-42FF-B1DA-50B8F593D522}"/>
                    </a:ext>
                  </a:extLst>
                </p14:cNvPr>
                <p14:cNvContentPartPr/>
                <p14:nvPr/>
              </p14:nvContentPartPr>
              <p14:xfrm>
                <a:off x="10582811" y="3897840"/>
                <a:ext cx="126360" cy="125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32540E-B6B2-42FF-B1DA-50B8F593D52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73811" y="3888840"/>
                  <a:ext cx="144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75F4FA9-64F7-4145-A992-D58CDD8875AD}"/>
                    </a:ext>
                  </a:extLst>
                </p14:cNvPr>
                <p14:cNvContentPartPr/>
                <p14:nvPr/>
              </p14:nvContentPartPr>
              <p14:xfrm>
                <a:off x="10916891" y="3867600"/>
                <a:ext cx="57240" cy="146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5F4FA9-64F7-4145-A992-D58CDD8875A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907891" y="3858578"/>
                  <a:ext cx="74880" cy="164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305A9C-B287-41E8-BA20-A6C43AFFCBCB}"/>
                    </a:ext>
                  </a:extLst>
                </p14:cNvPr>
                <p14:cNvContentPartPr/>
                <p14:nvPr/>
              </p14:nvContentPartPr>
              <p14:xfrm>
                <a:off x="10995371" y="3891360"/>
                <a:ext cx="96480" cy="108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305A9C-B287-41E8-BA20-A6C43AFFCBC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986371" y="3882330"/>
                  <a:ext cx="114120" cy="125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5EE7F2D-AAEE-48CA-BB2F-F75B1B2288EB}"/>
                    </a:ext>
                  </a:extLst>
                </p14:cNvPr>
                <p14:cNvContentPartPr/>
                <p14:nvPr/>
              </p14:nvContentPartPr>
              <p14:xfrm>
                <a:off x="11111651" y="3899640"/>
                <a:ext cx="82080" cy="128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5EE7F2D-AAEE-48CA-BB2F-F75B1B2288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102651" y="3890665"/>
                  <a:ext cx="99720" cy="14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145ED4-0A4A-4BAA-90F5-38747EF9D02D}"/>
                    </a:ext>
                  </a:extLst>
                </p14:cNvPr>
                <p14:cNvContentPartPr/>
                <p14:nvPr/>
              </p14:nvContentPartPr>
              <p14:xfrm>
                <a:off x="11195531" y="3898560"/>
                <a:ext cx="142920" cy="88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145ED4-0A4A-4BAA-90F5-38747EF9D02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186531" y="3889560"/>
                  <a:ext cx="160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CAE16F-1F11-4C02-9189-93F34921D308}"/>
                    </a:ext>
                  </a:extLst>
                </p14:cNvPr>
                <p14:cNvContentPartPr/>
                <p14:nvPr/>
              </p14:nvContentPartPr>
              <p14:xfrm>
                <a:off x="11384531" y="3807840"/>
                <a:ext cx="71640" cy="199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CAE16F-1F11-4C02-9189-93F34921D3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375531" y="3798840"/>
                  <a:ext cx="89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589AA2-C452-4CF7-88FC-304021FDA759}"/>
                    </a:ext>
                  </a:extLst>
                </p14:cNvPr>
                <p14:cNvContentPartPr/>
                <p14:nvPr/>
              </p14:nvContentPartPr>
              <p14:xfrm>
                <a:off x="10219571" y="4176840"/>
                <a:ext cx="135720" cy="109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589AA2-C452-4CF7-88FC-304021FDA75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10595" y="4167840"/>
                  <a:ext cx="153313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E14311-3975-480D-B781-D1F3D3E87088}"/>
                    </a:ext>
                  </a:extLst>
                </p14:cNvPr>
                <p14:cNvContentPartPr/>
                <p14:nvPr/>
              </p14:nvContentPartPr>
              <p14:xfrm>
                <a:off x="10370411" y="4197360"/>
                <a:ext cx="36720" cy="78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E14311-3975-480D-B781-D1F3D3E8708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61411" y="4188319"/>
                  <a:ext cx="54360" cy="9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084DF14-1691-42B9-AB28-05BC80BD5761}"/>
                    </a:ext>
                  </a:extLst>
                </p14:cNvPr>
                <p14:cNvContentPartPr/>
                <p14:nvPr/>
              </p14:nvContentPartPr>
              <p14:xfrm>
                <a:off x="10411451" y="4151280"/>
                <a:ext cx="76680" cy="153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084DF14-1691-42B9-AB28-05BC80BD576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02409" y="4142280"/>
                  <a:ext cx="94403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FA4A00C-8A83-4A8F-A497-1F39957CA473}"/>
                    </a:ext>
                  </a:extLst>
                </p14:cNvPr>
                <p14:cNvContentPartPr/>
                <p14:nvPr/>
              </p14:nvContentPartPr>
              <p14:xfrm>
                <a:off x="10528451" y="4224360"/>
                <a:ext cx="121680" cy="97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FA4A00C-8A83-4A8F-A497-1F39957CA47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19424" y="4215360"/>
                  <a:ext cx="139372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B68ED52-D7EC-4A59-8C24-3D7AFDEB8209}"/>
                    </a:ext>
                  </a:extLst>
                </p14:cNvPr>
                <p14:cNvContentPartPr/>
                <p14:nvPr/>
              </p14:nvContentPartPr>
              <p14:xfrm>
                <a:off x="10721051" y="4130040"/>
                <a:ext cx="5400" cy="135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B68ED52-D7EC-4A59-8C24-3D7AFDEB82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12051" y="4121040"/>
                  <a:ext cx="23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EE57033-2FE4-4E63-8778-2D9DD29C207E}"/>
                    </a:ext>
                  </a:extLst>
                </p14:cNvPr>
                <p14:cNvContentPartPr/>
                <p14:nvPr/>
              </p14:nvContentPartPr>
              <p14:xfrm>
                <a:off x="10735091" y="4328760"/>
                <a:ext cx="2520" cy="9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EE57033-2FE4-4E63-8778-2D9DD29C207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26091" y="4319760"/>
                  <a:ext cx="20160" cy="27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743308C8-3065-4D8C-87AB-484F26CF555A}"/>
              </a:ext>
            </a:extLst>
          </p:cNvPr>
          <p:cNvSpPr txBox="1"/>
          <p:nvPr/>
        </p:nvSpPr>
        <p:spPr>
          <a:xfrm>
            <a:off x="3627166" y="350957"/>
            <a:ext cx="502230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Control System Diagrams</a:t>
            </a:r>
          </a:p>
        </p:txBody>
      </p:sp>
      <p:pic>
        <p:nvPicPr>
          <p:cNvPr id="94" name="Picture 2" descr="Qiilu 1.3 inch OLED Display HAT Expansion Board For Raspberry Pi 2B/3B/Zero/Zero  W, OLED Display For Raspberry,Display HAT For Raspberry | Walmart Canada">
            <a:extLst>
              <a:ext uri="{FF2B5EF4-FFF2-40B4-BE49-F238E27FC236}">
                <a16:creationId xmlns:a16="http://schemas.microsoft.com/office/drawing/2014/main" id="{B71463AC-9365-4CA7-AB77-DE651DEB1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2195" y="5995746"/>
            <a:ext cx="1583249" cy="87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482D3C5-9A5F-4D55-B579-C6A9E578B36E}"/>
              </a:ext>
            </a:extLst>
          </p:cNvPr>
          <p:cNvGrpSpPr/>
          <p:nvPr/>
        </p:nvGrpSpPr>
        <p:grpSpPr>
          <a:xfrm flipH="1" flipV="1">
            <a:off x="6482936" y="5869142"/>
            <a:ext cx="1913760" cy="734400"/>
            <a:chOff x="4576876" y="5346360"/>
            <a:chExt cx="1913760" cy="73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DECCF3-0FC4-4C8E-A806-476D5BAD8FA6}"/>
                    </a:ext>
                  </a:extLst>
                </p14:cNvPr>
                <p14:cNvContentPartPr/>
                <p14:nvPr/>
              </p14:nvContentPartPr>
              <p14:xfrm>
                <a:off x="4576876" y="5346360"/>
                <a:ext cx="1830600" cy="693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DECCF3-0FC4-4C8E-A806-476D5BAD8F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67876" y="5337360"/>
                  <a:ext cx="184824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98116A-75E4-4D6F-8528-D5624012922D}"/>
                    </a:ext>
                  </a:extLst>
                </p14:cNvPr>
                <p14:cNvContentPartPr/>
                <p14:nvPr/>
              </p14:nvContentPartPr>
              <p14:xfrm>
                <a:off x="6462556" y="597240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98116A-75E4-4D6F-8528-D562401292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53556" y="5963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864AFB-225D-4C62-A8F4-3F3E566BCFF2}"/>
                    </a:ext>
                  </a:extLst>
                </p14:cNvPr>
                <p14:cNvContentPartPr/>
                <p14:nvPr/>
              </p14:nvContentPartPr>
              <p14:xfrm>
                <a:off x="6462196" y="595584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864AFB-225D-4C62-A8F4-3F3E566BCF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53196" y="59468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2A95809-3E8B-41DB-A406-0041B49EF9E5}"/>
                    </a:ext>
                  </a:extLst>
                </p14:cNvPr>
                <p14:cNvContentPartPr/>
                <p14:nvPr/>
              </p14:nvContentPartPr>
              <p14:xfrm>
                <a:off x="6386236" y="5720400"/>
                <a:ext cx="104400" cy="278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2A95809-3E8B-41DB-A406-0041B49EF9E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77267" y="5711400"/>
                  <a:ext cx="121979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FC4958-E79C-40F7-A9CE-A68D06A251AC}"/>
                    </a:ext>
                  </a:extLst>
                </p14:cNvPr>
                <p14:cNvContentPartPr/>
                <p14:nvPr/>
              </p14:nvContentPartPr>
              <p14:xfrm>
                <a:off x="4606036" y="5786640"/>
                <a:ext cx="1843920" cy="294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FC4958-E79C-40F7-A9CE-A68D06A251A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597036" y="5777640"/>
                  <a:ext cx="1861560" cy="31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B2558E0-F79C-43F2-BBE4-1810752D2E07}"/>
                  </a:ext>
                </a:extLst>
              </p14:cNvPr>
              <p14:cNvContentPartPr/>
              <p14:nvPr/>
            </p14:nvContentPartPr>
            <p14:xfrm>
              <a:off x="5739676" y="5831280"/>
              <a:ext cx="608760" cy="164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B2558E0-F79C-43F2-BBE4-1810752D2E0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730676" y="5822280"/>
                <a:ext cx="6264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D7C2009-799C-49B3-B599-11694CB6CFA3}"/>
                  </a:ext>
                </a:extLst>
              </p14:cNvPr>
              <p14:cNvContentPartPr/>
              <p14:nvPr/>
            </p14:nvContentPartPr>
            <p14:xfrm>
              <a:off x="5768836" y="5887080"/>
              <a:ext cx="630720" cy="140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D7C2009-799C-49B3-B599-11694CB6CFA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759831" y="5878080"/>
                <a:ext cx="648370" cy="1584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A993CB0-F494-426D-9024-7F198E886AED}"/>
              </a:ext>
            </a:extLst>
          </p:cNvPr>
          <p:cNvSpPr txBox="1"/>
          <p:nvPr/>
        </p:nvSpPr>
        <p:spPr>
          <a:xfrm>
            <a:off x="5304031" y="2432893"/>
            <a:ext cx="316898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How we are going to connect the Raspberry Pi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B0BB2BE-F162-49EE-A9CD-2BB349A5D02C}"/>
                  </a:ext>
                </a:extLst>
              </p14:cNvPr>
              <p14:cNvContentPartPr/>
              <p14:nvPr/>
            </p14:nvContentPartPr>
            <p14:xfrm>
              <a:off x="7484371" y="2474342"/>
              <a:ext cx="2863800" cy="3665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B0BB2BE-F162-49EE-A9CD-2BB349A5D02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475371" y="2465342"/>
                <a:ext cx="2881440" cy="36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690C620-BBC1-439C-B004-82D738D9D5EE}"/>
                  </a:ext>
                </a:extLst>
              </p14:cNvPr>
              <p14:cNvContentPartPr/>
              <p14:nvPr/>
            </p14:nvContentPartPr>
            <p14:xfrm rot="19327525">
              <a:off x="7431834" y="3151471"/>
              <a:ext cx="372494" cy="789345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690C620-BBC1-439C-B004-82D738D9D5E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 rot="19327525">
                <a:off x="7427511" y="3147150"/>
                <a:ext cx="381140" cy="797987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E75B16CB-8E43-4737-8375-6AB22349E3E9}"/>
              </a:ext>
            </a:extLst>
          </p:cNvPr>
          <p:cNvSpPr txBox="1"/>
          <p:nvPr/>
        </p:nvSpPr>
        <p:spPr>
          <a:xfrm>
            <a:off x="980708" y="5240749"/>
            <a:ext cx="316898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/>
              <a:t>Overall view of the control system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B3D7FF2-4CF6-460E-BFA8-899871C50464}"/>
              </a:ext>
            </a:extLst>
          </p:cNvPr>
          <p:cNvSpPr txBox="1">
            <a:spLocks/>
          </p:cNvSpPr>
          <p:nvPr/>
        </p:nvSpPr>
        <p:spPr>
          <a:xfrm>
            <a:off x="9185170" y="5728712"/>
            <a:ext cx="3001567" cy="1101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  <a:prstDash val="sysDot"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The client was very adamant about the addition of a manual override.</a:t>
            </a:r>
          </a:p>
          <a:p>
            <a:r>
              <a:rPr lang="en-US" sz="1200"/>
              <a:t>We will handle that both in Phase 2 and Phase 1 with a screen.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B1DACC-9EA6-42D9-B5E2-E21E81732C6F}"/>
                  </a:ext>
                </a:extLst>
              </p14:cNvPr>
              <p14:cNvContentPartPr/>
              <p14:nvPr/>
            </p14:nvContentPartPr>
            <p14:xfrm rot="13932142">
              <a:off x="8900431" y="5991327"/>
              <a:ext cx="266040" cy="56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B1DACC-9EA6-42D9-B5E2-E21E81732C6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 rot="13932142">
                <a:off x="8896111" y="5987007"/>
                <a:ext cx="274680" cy="5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341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AD2B0-97F0-48A1-B488-6FD71896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Phase 2: Net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How are we getting the hoop houses </a:t>
            </a:r>
            <a:r>
              <a:rPr lang="en-US" sz="2400">
                <a:solidFill>
                  <a:srgbClr val="000000"/>
                </a:solidFill>
                <a:latin typeface="Avenir Next LT Pro"/>
              </a:rPr>
              <a:t>online?</a:t>
            </a:r>
            <a:endParaRPr lang="en-CA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51A5EFCD-600E-4676-8BED-907A990A1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535" y="2461846"/>
            <a:ext cx="6091311" cy="3887441"/>
          </a:xfr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r>
              <a:rPr lang="en-US" sz="1500"/>
              <a:t>Talk to the Pi’s without interfering in their work</a:t>
            </a:r>
          </a:p>
          <a:p>
            <a:pPr lvl="1"/>
            <a:r>
              <a:rPr lang="en-US" sz="1500"/>
              <a:t>The Pi’s handle lifting and lowering the doors, the server just collects info from them</a:t>
            </a:r>
          </a:p>
          <a:p>
            <a:r>
              <a:rPr lang="en-US" sz="1500"/>
              <a:t>Host a website!</a:t>
            </a:r>
          </a:p>
          <a:p>
            <a:pPr lvl="1"/>
            <a:r>
              <a:rPr lang="en-CA" sz="1500"/>
              <a:t>The client can securely check on what the Pi’s are doing</a:t>
            </a:r>
          </a:p>
          <a:p>
            <a:pPr lvl="1"/>
            <a:r>
              <a:rPr lang="en-CA" sz="1500"/>
              <a:t>The client can even put in cameras, if they want them!</a:t>
            </a:r>
          </a:p>
          <a:p>
            <a:r>
              <a:rPr lang="en-US" sz="1500"/>
              <a:t>Manual override, remotely</a:t>
            </a:r>
            <a:endParaRPr lang="en-CA" sz="1500"/>
          </a:p>
          <a:p>
            <a:pPr lvl="1"/>
            <a:r>
              <a:rPr lang="en-US" sz="1500"/>
              <a:t>You can instruct the system to keep a lift door open for some amount of time or indefinitely</a:t>
            </a:r>
            <a:endParaRPr lang="en-CA" sz="1500"/>
          </a:p>
          <a:p>
            <a:r>
              <a:rPr lang="en-US" sz="1500"/>
              <a:t>Collect data!</a:t>
            </a:r>
          </a:p>
          <a:p>
            <a:pPr lvl="1"/>
            <a:r>
              <a:rPr lang="en-US" sz="1500"/>
              <a:t>Ben (the client) told us he likes data, so here is what we can do with the server</a:t>
            </a:r>
            <a:endParaRPr lang="en-CA" sz="1500"/>
          </a:p>
          <a:p>
            <a:pPr lvl="1"/>
            <a:endParaRPr lang="en-CA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22578C-EBBA-4906-8BCC-A7F6164DB9B7}"/>
              </a:ext>
            </a:extLst>
          </p:cNvPr>
          <p:cNvGrpSpPr/>
          <p:nvPr/>
        </p:nvGrpSpPr>
        <p:grpSpPr>
          <a:xfrm>
            <a:off x="7180875" y="3497158"/>
            <a:ext cx="1396197" cy="2909826"/>
            <a:chOff x="7747803" y="2267085"/>
            <a:chExt cx="2887371" cy="4481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ACD8D94-C280-4B93-9EFD-14B624FC2438}"/>
                </a:ext>
              </a:extLst>
            </p:cNvPr>
            <p:cNvGrpSpPr/>
            <p:nvPr/>
          </p:nvGrpSpPr>
          <p:grpSpPr>
            <a:xfrm>
              <a:off x="7847203" y="2267085"/>
              <a:ext cx="2729057" cy="1958654"/>
              <a:chOff x="190500" y="236008"/>
              <a:chExt cx="5072512" cy="485175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D3EEC6-8FDE-48B3-93AD-633B0DDFACF9}"/>
                  </a:ext>
                </a:extLst>
              </p:cNvPr>
              <p:cNvSpPr txBox="1"/>
              <p:nvPr/>
            </p:nvSpPr>
            <p:spPr>
              <a:xfrm>
                <a:off x="238043" y="4031106"/>
                <a:ext cx="5024969" cy="105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/>
                  <a:t>Heatmaps</a:t>
                </a:r>
                <a:endParaRPr lang="en-CA" sz="2400" b="1"/>
              </a:p>
            </p:txBody>
          </p:sp>
          <p:pic>
            <p:nvPicPr>
              <p:cNvPr id="49" name="Picture 2" descr="Image Recognition with Keras: Convolutional Neural Networks | DataScience+">
                <a:extLst>
                  <a:ext uri="{FF2B5EF4-FFF2-40B4-BE49-F238E27FC236}">
                    <a16:creationId xmlns:a16="http://schemas.microsoft.com/office/drawing/2014/main" id="{CD9FC842-377A-43CD-9769-79D11865A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00" y="236008"/>
                <a:ext cx="5024967" cy="3768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2F9004C-1997-4CF9-86DC-88E11048B32B}"/>
                </a:ext>
              </a:extLst>
            </p:cNvPr>
            <p:cNvGrpSpPr/>
            <p:nvPr/>
          </p:nvGrpSpPr>
          <p:grpSpPr>
            <a:xfrm>
              <a:off x="7747803" y="4225739"/>
              <a:ext cx="2887371" cy="2522419"/>
              <a:chOff x="6762750" y="558902"/>
              <a:chExt cx="5238750" cy="4923027"/>
            </a:xfrm>
          </p:grpSpPr>
          <p:pic>
            <p:nvPicPr>
              <p:cNvPr id="52" name="Picture 4" descr="pyplot — Matplotlib 2.0.0b4.post2415.dev0+g315f2c9 documentation">
                <a:extLst>
                  <a:ext uri="{FF2B5EF4-FFF2-40B4-BE49-F238E27FC236}">
                    <a16:creationId xmlns:a16="http://schemas.microsoft.com/office/drawing/2014/main" id="{72FE4217-FD2E-409F-927B-4040DEF8E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762750" y="558902"/>
                <a:ext cx="5238750" cy="383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D4322DA-6804-4C18-8ACE-031AC70D4124}"/>
                  </a:ext>
                </a:extLst>
              </p:cNvPr>
              <p:cNvSpPr txBox="1"/>
              <p:nvPr/>
            </p:nvSpPr>
            <p:spPr>
              <a:xfrm>
                <a:off x="6869641" y="4342124"/>
                <a:ext cx="5024967" cy="786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Humidity vs time</a:t>
                </a:r>
                <a:endParaRPr lang="en-CA" sz="1100" b="1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EB712E4-35B1-484A-82EA-AE04AFF82440}"/>
                  </a:ext>
                </a:extLst>
              </p:cNvPr>
              <p:cNvSpPr txBox="1"/>
              <p:nvPr/>
            </p:nvSpPr>
            <p:spPr>
              <a:xfrm>
                <a:off x="6869641" y="4926898"/>
                <a:ext cx="5024967" cy="555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/>
                  <a:t>(or temperature)</a:t>
                </a:r>
                <a:endParaRPr lang="en-CA" sz="600" b="1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0CC9B-B665-4201-8938-31C86B053918}"/>
              </a:ext>
            </a:extLst>
          </p:cNvPr>
          <p:cNvGrpSpPr/>
          <p:nvPr/>
        </p:nvGrpSpPr>
        <p:grpSpPr>
          <a:xfrm>
            <a:off x="6096873" y="3471095"/>
            <a:ext cx="1689840" cy="3037680"/>
            <a:chOff x="6096873" y="3471095"/>
            <a:chExt cx="1689840" cy="30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FDDECD-480D-4500-820B-87B9CDC41C7C}"/>
                    </a:ext>
                  </a:extLst>
                </p14:cNvPr>
                <p14:cNvContentPartPr/>
                <p14:nvPr/>
              </p14:nvContentPartPr>
              <p14:xfrm>
                <a:off x="6096873" y="5613815"/>
                <a:ext cx="923760" cy="630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FDDECD-480D-4500-820B-87B9CDC41C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873" y="5604815"/>
                  <a:ext cx="94140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A2199-156A-45EF-B856-A375FAC75E93}"/>
                    </a:ext>
                  </a:extLst>
                </p14:cNvPr>
                <p14:cNvContentPartPr/>
                <p14:nvPr/>
              </p14:nvContentPartPr>
              <p14:xfrm>
                <a:off x="6911913" y="5906495"/>
                <a:ext cx="322920" cy="3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5A2199-156A-45EF-B856-A375FAC75E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02903" y="5897495"/>
                  <a:ext cx="3405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51475F-E771-4562-B05D-B9EFF44452E8}"/>
                    </a:ext>
                  </a:extLst>
                </p14:cNvPr>
                <p14:cNvContentPartPr/>
                <p14:nvPr/>
              </p14:nvContentPartPr>
              <p14:xfrm>
                <a:off x="7116753" y="3471095"/>
                <a:ext cx="669960" cy="303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51475F-E771-4562-B05D-B9EFF44452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07753" y="3462094"/>
                  <a:ext cx="687600" cy="305532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A49E1DA-8F1E-4400-9C2E-2976FAE692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7913" y="2701180"/>
            <a:ext cx="2898511" cy="14556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1E5510-B8BC-4C23-B24D-734295821CB9}"/>
              </a:ext>
            </a:extLst>
          </p:cNvPr>
          <p:cNvGrpSpPr/>
          <p:nvPr/>
        </p:nvGrpSpPr>
        <p:grpSpPr>
          <a:xfrm>
            <a:off x="6658616" y="2659960"/>
            <a:ext cx="2437880" cy="1530360"/>
            <a:chOff x="6122536" y="2659960"/>
            <a:chExt cx="2973960" cy="15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F96A278-2238-430C-B438-1ABAD9D8503E}"/>
                    </a:ext>
                  </a:extLst>
                </p14:cNvPr>
                <p14:cNvContentPartPr/>
                <p14:nvPr/>
              </p14:nvContentPartPr>
              <p14:xfrm>
                <a:off x="6122536" y="2659960"/>
                <a:ext cx="2948040" cy="1345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F96A278-2238-430C-B438-1ABAD9D850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11557" y="2650958"/>
                  <a:ext cx="2969559" cy="1362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3CA7AC9-91D5-47CA-8733-4F4D27E9CED6}"/>
                    </a:ext>
                  </a:extLst>
                </p14:cNvPr>
                <p14:cNvContentPartPr/>
                <p14:nvPr/>
              </p14:nvContentPartPr>
              <p14:xfrm>
                <a:off x="8759536" y="312328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3CA7AC9-91D5-47CA-8733-4F4D27E9CED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0536" y="3114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1BE6D5-9F95-4FBF-B4F4-638BC7057754}"/>
                    </a:ext>
                  </a:extLst>
                </p14:cNvPr>
                <p14:cNvContentPartPr/>
                <p14:nvPr/>
              </p14:nvContentPartPr>
              <p14:xfrm>
                <a:off x="8755936" y="3100240"/>
                <a:ext cx="340560" cy="1090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1BE6D5-9F95-4FBF-B4F4-638BC70577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44964" y="3091243"/>
                  <a:ext cx="362064" cy="110771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040B12B-D90F-4FF6-9ABC-9F9DD4CAA4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70576" y="4412461"/>
            <a:ext cx="2437880" cy="183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1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DFF0-DEA4-455F-ACA6-BADD0939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Phase 3: Simplicity</a:t>
            </a:r>
            <a:br>
              <a:rPr lang="en-US" sz="4400"/>
            </a:br>
            <a:r>
              <a:rPr lang="en-US" sz="2700"/>
              <a:t>How will we make this complex system easier to set up?</a:t>
            </a:r>
            <a:endParaRPr lang="en-CA" sz="2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C109-C215-4EF5-8E55-40E10CBA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208" y="2160905"/>
            <a:ext cx="7182110" cy="4148455"/>
          </a:xfr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PCBs with plug-and-play connections</a:t>
            </a:r>
          </a:p>
          <a:p>
            <a:pPr lvl="1"/>
            <a:r>
              <a:rPr lang="en-US"/>
              <a:t>No soldering required!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Premade software ‘images’</a:t>
            </a:r>
          </a:p>
          <a:p>
            <a:pPr lvl="1"/>
            <a:r>
              <a:rPr lang="en-US"/>
              <a:t>Saves the client code-configuration work</a:t>
            </a:r>
          </a:p>
          <a:p>
            <a:pPr lvl="1"/>
            <a:r>
              <a:rPr lang="en-US"/>
              <a:t>Let’s them backup the software just in case!</a:t>
            </a:r>
          </a:p>
          <a:p>
            <a:pPr lvl="1"/>
            <a:endParaRPr lang="en-US"/>
          </a:p>
          <a:p>
            <a:r>
              <a:rPr lang="en-US"/>
              <a:t>Installation wizard</a:t>
            </a:r>
          </a:p>
          <a:p>
            <a:pPr lvl="1"/>
            <a:endParaRPr lang="en-US"/>
          </a:p>
        </p:txBody>
      </p:sp>
      <p:pic>
        <p:nvPicPr>
          <p:cNvPr id="6" name="Picture 2" descr="10-04032">
            <a:extLst>
              <a:ext uri="{FF2B5EF4-FFF2-40B4-BE49-F238E27FC236}">
                <a16:creationId xmlns:a16="http://schemas.microsoft.com/office/drawing/2014/main" id="{17A25EB8-D255-471A-8F0B-F725B4F9E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36798" y="2160905"/>
            <a:ext cx="1743234" cy="130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anDisk Ultra PLUS V10 32GB 130MB/s microSD Memory Card | Best Buy Canada">
            <a:extLst>
              <a:ext uri="{FF2B5EF4-FFF2-40B4-BE49-F238E27FC236}">
                <a16:creationId xmlns:a16="http://schemas.microsoft.com/office/drawing/2014/main" id="{8E28FFA2-A736-4709-9EB0-0134D79A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040" y="3645344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f Windows doesn’t detect your newly installed hardware automatically, you’ll need to use the Add Hardware Wizard">
            <a:extLst>
              <a:ext uri="{FF2B5EF4-FFF2-40B4-BE49-F238E27FC236}">
                <a16:creationId xmlns:a16="http://schemas.microsoft.com/office/drawing/2014/main" id="{91CD8A75-0BBF-4D0E-B98C-AF7A49B3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734" y="5129785"/>
            <a:ext cx="1981361" cy="134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85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71FF2-3BA2-4F7D-8333-4AED0053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Bill of Materials </a:t>
            </a:r>
          </a:p>
        </p:txBody>
      </p:sp>
      <p:cxnSp>
        <p:nvCxnSpPr>
          <p:cNvPr id="30" name="Straight Connector 2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F05AC7-2A63-476E-A4F6-344ACF309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4220"/>
              </p:ext>
            </p:extLst>
          </p:nvPr>
        </p:nvGraphicFramePr>
        <p:xfrm>
          <a:off x="346001" y="2395464"/>
          <a:ext cx="11496822" cy="4190179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2418639">
                  <a:extLst>
                    <a:ext uri="{9D8B030D-6E8A-4147-A177-3AD203B41FA5}">
                      <a16:colId xmlns:a16="http://schemas.microsoft.com/office/drawing/2014/main" val="3983835037"/>
                    </a:ext>
                  </a:extLst>
                </a:gridCol>
                <a:gridCol w="932196">
                  <a:extLst>
                    <a:ext uri="{9D8B030D-6E8A-4147-A177-3AD203B41FA5}">
                      <a16:colId xmlns:a16="http://schemas.microsoft.com/office/drawing/2014/main" val="3670391494"/>
                    </a:ext>
                  </a:extLst>
                </a:gridCol>
                <a:gridCol w="1129901">
                  <a:extLst>
                    <a:ext uri="{9D8B030D-6E8A-4147-A177-3AD203B41FA5}">
                      <a16:colId xmlns:a16="http://schemas.microsoft.com/office/drawing/2014/main" val="3962696450"/>
                    </a:ext>
                  </a:extLst>
                </a:gridCol>
                <a:gridCol w="2821870">
                  <a:extLst>
                    <a:ext uri="{9D8B030D-6E8A-4147-A177-3AD203B41FA5}">
                      <a16:colId xmlns:a16="http://schemas.microsoft.com/office/drawing/2014/main" val="3337634235"/>
                    </a:ext>
                  </a:extLst>
                </a:gridCol>
                <a:gridCol w="4194216">
                  <a:extLst>
                    <a:ext uri="{9D8B030D-6E8A-4147-A177-3AD203B41FA5}">
                      <a16:colId xmlns:a16="http://schemas.microsoft.com/office/drawing/2014/main" val="975632106"/>
                    </a:ext>
                  </a:extLst>
                </a:gridCol>
              </a:tblGrid>
              <a:tr h="2759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Part</a:t>
                      </a:r>
                      <a:endParaRPr lang="en-CA" sz="105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Quantity </a:t>
                      </a:r>
                      <a:endParaRPr lang="en-CA" sz="105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Total Price</a:t>
                      </a:r>
                      <a:endParaRPr lang="en-CA" sz="105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Already acquired ?</a:t>
                      </a:r>
                      <a:endParaRPr lang="en-CA" sz="105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Link</a:t>
                      </a:r>
                      <a:endParaRPr lang="en-CA" sz="105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95376"/>
                  </a:ext>
                </a:extLst>
              </a:tr>
              <a:tr h="41195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Humidity and Temperature Sensor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88.00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Yes, 2 for prototyping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https://www.amazon.ca/Digital-Temperature-Humidity-Replace-Raspberry/dp/B07L3GJH7J/ref=sr_1_26</a:t>
                      </a:r>
                      <a:endParaRPr lang="en-CA" sz="900" u="sng" strike="noStrike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653128"/>
                  </a:ext>
                </a:extLst>
              </a:tr>
              <a:tr h="41195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Motor Controller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50.00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No, but we're using a $13, lower scale one for prototyping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https://www.amazon.ca/DROK-Industrial-Controller-Optocoupler-Isolation/dp/B06XGD5SCB?th=1</a:t>
                      </a:r>
                      <a:endParaRPr lang="en-CA" sz="900" u="sng" strike="noStrike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37138"/>
                  </a:ext>
                </a:extLst>
              </a:tr>
              <a:tr h="275933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Raspberry Pi Zero 2 W</a:t>
                      </a:r>
                      <a:endParaRPr lang="pl-PL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38.00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No, but we're testing with the Pi Zero 1 W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https://www.pishop.ca/product/raspberry-pi-zero-2-w/</a:t>
                      </a:r>
                      <a:endParaRPr lang="en-CA" sz="900" u="sng" strike="noStrike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280628"/>
                  </a:ext>
                </a:extLst>
              </a:tr>
              <a:tr h="411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Waterproof Project Box for Pi Zero 2 W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30.00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 need to, specific for installation in the hoop house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https://www.amazon.ca/LeMotech-Plastic-Electrical-Project-Junction/dp/B07F462RYR/ref=sr_1_13_sspa</a:t>
                      </a:r>
                      <a:endParaRPr lang="en-CA" sz="900" u="sng" strike="noStrike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22978"/>
                  </a:ext>
                </a:extLst>
              </a:tr>
              <a:tr h="41195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Small LCD Screen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17.00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 need to, specific for installation in the hoop house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https://www.amazon.ca/DSD-TECH-SH-D1602-Interface-Raspberry/dp/B07T8S3P1M/ref=asc_df_B07T8S3P1M/</a:t>
                      </a:r>
                      <a:endParaRPr lang="en-CA" sz="900" u="sng" strike="noStrike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874722"/>
                  </a:ext>
                </a:extLst>
              </a:tr>
              <a:tr h="275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Manual Override Button (nice big and red)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   3.26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 need to, specific for installation in the hoop house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>
                          <a:solidFill>
                            <a:schemeClr val="tx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https://www.digikey.ca/en/products/detail/c-k/D6C40-F2-LFS/1466342</a:t>
                      </a:r>
                      <a:endParaRPr lang="en-CA" sz="900" u="sng" strike="noStrike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208512"/>
                  </a:ext>
                </a:extLst>
              </a:tr>
              <a:tr h="41195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Waterproof Cable Assembly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77.16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 need to, specific for installation in the hoop house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https://www.digikey.ca/en/products/detail/cnc-tech/1072M12-03-1-1-S-00050/11203841</a:t>
                      </a:r>
                      <a:endParaRPr lang="en-CA" sz="900" u="sng" strike="noStrike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62372"/>
                  </a:ext>
                </a:extLst>
              </a:tr>
              <a:tr h="275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Raspberry Pi 4 for hosting the server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73.00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No, we're prototyping with and old laptop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>
                          <a:solidFill>
                            <a:schemeClr val="tx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https://www.pishop.ca/product/raspberry-pi-4-model-b-4gb/</a:t>
                      </a:r>
                      <a:endParaRPr lang="en-CA" sz="900" u="sng" strike="noStrike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785454"/>
                  </a:ext>
                </a:extLst>
              </a:tr>
              <a:tr h="411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120gb SSD for the server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33.00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 need to, specific for installation in the hoop house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>
                          <a:solidFill>
                            <a:schemeClr val="tx1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https://www.amazon.ca/Netac-Solid-State-Drive-N530S/dp/B088BVGW54/ref=sr_1_2_sspa</a:t>
                      </a:r>
                      <a:endParaRPr lang="en-CA" sz="900" u="sng" strike="noStrike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762838"/>
                  </a:ext>
                </a:extLst>
              </a:tr>
              <a:tr h="41195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USB to SATA adapter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13.00 </a:t>
                      </a:r>
                      <a:endParaRPr lang="en-CA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 need to, specific for installation in the hoop house</a:t>
                      </a:r>
                      <a:endParaRPr lang="en-US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u="sng" strike="noStrike" cap="none" spc="0" dirty="0">
                          <a:solidFill>
                            <a:schemeClr val="tx1"/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https://www.amazon.ca/Sabrent-2-5-Inch-Adapter-Optimized-EC-SSHD/dp/B011M8YACM/ref=pd_lpo_3</a:t>
                      </a:r>
                      <a:endParaRPr lang="en-CA" sz="900" u="sng" strike="noStrike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784" marR="5573" marT="58296" marB="582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400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816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3A27-2006-4BAD-93D5-F738F34E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068" y="241960"/>
            <a:ext cx="3489865" cy="694748"/>
          </a:xfrm>
        </p:spPr>
        <p:txBody>
          <a:bodyPr>
            <a:normAutofit fontScale="90000"/>
          </a:bodyPr>
          <a:lstStyle/>
          <a:p>
            <a:r>
              <a:rPr lang="en-CA" u="sng"/>
              <a:t>Plan / Schedule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BC06C-BAB8-4430-9F77-C24603594A49}"/>
              </a:ext>
            </a:extLst>
          </p:cNvPr>
          <p:cNvSpPr txBox="1"/>
          <p:nvPr/>
        </p:nvSpPr>
        <p:spPr>
          <a:xfrm>
            <a:off x="9771720" y="936708"/>
            <a:ext cx="274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 This is an embedded chart – you can double-click / zoom in!</a:t>
            </a:r>
            <a:endParaRPr lang="en-CA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2641EC-64CF-48FC-882D-2D17D6802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950533"/>
              </p:ext>
            </p:extLst>
          </p:nvPr>
        </p:nvGraphicFramePr>
        <p:xfrm>
          <a:off x="502307" y="936708"/>
          <a:ext cx="9269413" cy="885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950700" imgH="11417300" progId="Excel.Sheet.12">
                  <p:embed/>
                </p:oleObj>
              </mc:Choice>
              <mc:Fallback>
                <p:oleObj name="Worksheet" r:id="rId2" imgW="11950700" imgH="11417300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02641EC-64CF-48FC-882D-2D17D68022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2307" y="936708"/>
                        <a:ext cx="9269413" cy="8853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0142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centBoxVTI">
  <a:themeElements>
    <a:clrScheme name="Custom 1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09963B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Microsoft Office PowerPoint</Application>
  <PresentationFormat>Widescreen</PresentationFormat>
  <Paragraphs>179</Paragraphs>
  <Slides>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Next LT Pro</vt:lpstr>
      <vt:lpstr>Calibri</vt:lpstr>
      <vt:lpstr>Calibri Light</vt:lpstr>
      <vt:lpstr>Office Theme</vt:lpstr>
      <vt:lpstr>AccentBoxVTI</vt:lpstr>
      <vt:lpstr>Microsoft Excel Worksheet</vt:lpstr>
      <vt:lpstr>Team T24Hoop</vt:lpstr>
      <vt:lpstr>Need Statement &amp; Design Criteria</vt:lpstr>
      <vt:lpstr>Project HoopNet: We want to connect Urban Roots’ hoop houses to the internet!</vt:lpstr>
      <vt:lpstr>Phase 1: Hoop What are the major systems of automating the hoop houses? </vt:lpstr>
      <vt:lpstr>PowerPoint Presentation</vt:lpstr>
      <vt:lpstr>Phase 2: Net How are we getting the hoop houses online?</vt:lpstr>
      <vt:lpstr>Phase 3: Simplicity How will we make this complex system easier to set up?</vt:lpstr>
      <vt:lpstr>Bill of Materials </vt:lpstr>
      <vt:lpstr>Plan /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2022-12-31T05:10:53Z</dcterms:created>
  <dcterms:modified xsi:type="dcterms:W3CDTF">2022-12-31T05:15:06Z</dcterms:modified>
</cp:coreProperties>
</file>